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"/>
  </p:notesMasterIdLst>
  <p:sldIdLst>
    <p:sldId id="256" r:id="rId2"/>
  </p:sldIdLst>
  <p:sldSz cx="14400213" cy="22559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0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10" autoAdjust="0"/>
  </p:normalViewPr>
  <p:slideViewPr>
    <p:cSldViewPr snapToGrid="0" showGuides="1">
      <p:cViewPr>
        <p:scale>
          <a:sx n="33" d="100"/>
          <a:sy n="33" d="100"/>
        </p:scale>
        <p:origin x="3252" y="204"/>
      </p:cViewPr>
      <p:guideLst>
        <p:guide orient="horz" pos="7110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81E64-8AA7-4CC5-87D8-E51BE6E61F0C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0" y="1143000"/>
            <a:ext cx="1968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BE597-33F9-4EAB-A647-735146897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44750" y="1143000"/>
            <a:ext cx="19685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BE597-33F9-4EAB-A647-735146897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7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3692107"/>
            <a:ext cx="12240181" cy="7854209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11849205"/>
            <a:ext cx="10800160" cy="544676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3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4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1201109"/>
            <a:ext cx="3105046" cy="1911852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1201109"/>
            <a:ext cx="9135135" cy="1911852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62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7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5624331"/>
            <a:ext cx="12420184" cy="9384316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15097426"/>
            <a:ext cx="12420184" cy="4934990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7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6005546"/>
            <a:ext cx="6120091" cy="14314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6005546"/>
            <a:ext cx="6120091" cy="14314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4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201114"/>
            <a:ext cx="12420184" cy="43605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5530326"/>
            <a:ext cx="6091964" cy="271032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8240653"/>
            <a:ext cx="6091964" cy="12120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5530326"/>
            <a:ext cx="6121966" cy="271032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8240653"/>
            <a:ext cx="6121966" cy="12120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7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3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88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03998"/>
            <a:ext cx="4644444" cy="526399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3248222"/>
            <a:ext cx="7290108" cy="16032196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6767989"/>
            <a:ext cx="4644444" cy="12538537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03998"/>
            <a:ext cx="4644444" cy="526399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3248222"/>
            <a:ext cx="7290108" cy="16032196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6767989"/>
            <a:ext cx="4644444" cy="12538537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4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1201114"/>
            <a:ext cx="12420184" cy="436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6005546"/>
            <a:ext cx="12420184" cy="1431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20909748"/>
            <a:ext cx="3240048" cy="120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20909748"/>
            <a:ext cx="4860072" cy="120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20909748"/>
            <a:ext cx="3240048" cy="120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25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jpg"/><Relationship Id="rId21" Type="http://schemas.openxmlformats.org/officeDocument/2006/relationships/image" Target="../media/image19.jpg"/><Relationship Id="rId42" Type="http://schemas.openxmlformats.org/officeDocument/2006/relationships/image" Target="../media/image40.jpg"/><Relationship Id="rId63" Type="http://schemas.openxmlformats.org/officeDocument/2006/relationships/image" Target="../media/image61.jpg"/><Relationship Id="rId84" Type="http://schemas.openxmlformats.org/officeDocument/2006/relationships/image" Target="../media/image82.jpg"/><Relationship Id="rId138" Type="http://schemas.openxmlformats.org/officeDocument/2006/relationships/image" Target="../media/image136.jpg"/><Relationship Id="rId107" Type="http://schemas.openxmlformats.org/officeDocument/2006/relationships/image" Target="../media/image105.jpg"/><Relationship Id="rId11" Type="http://schemas.openxmlformats.org/officeDocument/2006/relationships/image" Target="../media/image9.jpg"/><Relationship Id="rId32" Type="http://schemas.openxmlformats.org/officeDocument/2006/relationships/image" Target="../media/image30.jpg"/><Relationship Id="rId53" Type="http://schemas.openxmlformats.org/officeDocument/2006/relationships/image" Target="../media/image51.jpg"/><Relationship Id="rId74" Type="http://schemas.openxmlformats.org/officeDocument/2006/relationships/image" Target="../media/image72.jpg"/><Relationship Id="rId128" Type="http://schemas.openxmlformats.org/officeDocument/2006/relationships/image" Target="../media/image126.jpg"/><Relationship Id="rId149" Type="http://schemas.openxmlformats.org/officeDocument/2006/relationships/image" Target="../media/image147.jpg"/><Relationship Id="rId5" Type="http://schemas.openxmlformats.org/officeDocument/2006/relationships/image" Target="../media/image3.jpg"/><Relationship Id="rId95" Type="http://schemas.openxmlformats.org/officeDocument/2006/relationships/image" Target="../media/image93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64" Type="http://schemas.openxmlformats.org/officeDocument/2006/relationships/image" Target="../media/image62.jpg"/><Relationship Id="rId69" Type="http://schemas.openxmlformats.org/officeDocument/2006/relationships/image" Target="../media/image67.jpg"/><Relationship Id="rId113" Type="http://schemas.openxmlformats.org/officeDocument/2006/relationships/image" Target="../media/image111.jpg"/><Relationship Id="rId118" Type="http://schemas.openxmlformats.org/officeDocument/2006/relationships/image" Target="../media/image116.jpg"/><Relationship Id="rId134" Type="http://schemas.openxmlformats.org/officeDocument/2006/relationships/image" Target="../media/image132.jpg"/><Relationship Id="rId139" Type="http://schemas.openxmlformats.org/officeDocument/2006/relationships/image" Target="../media/image137.jpg"/><Relationship Id="rId80" Type="http://schemas.openxmlformats.org/officeDocument/2006/relationships/image" Target="../media/image78.jpg"/><Relationship Id="rId85" Type="http://schemas.openxmlformats.org/officeDocument/2006/relationships/image" Target="../media/image83.jpg"/><Relationship Id="rId150" Type="http://schemas.openxmlformats.org/officeDocument/2006/relationships/image" Target="../media/image148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59" Type="http://schemas.openxmlformats.org/officeDocument/2006/relationships/image" Target="../media/image57.jpg"/><Relationship Id="rId103" Type="http://schemas.openxmlformats.org/officeDocument/2006/relationships/image" Target="../media/image101.jpg"/><Relationship Id="rId108" Type="http://schemas.openxmlformats.org/officeDocument/2006/relationships/image" Target="../media/image106.jpg"/><Relationship Id="rId124" Type="http://schemas.openxmlformats.org/officeDocument/2006/relationships/image" Target="../media/image122.jpg"/><Relationship Id="rId129" Type="http://schemas.openxmlformats.org/officeDocument/2006/relationships/image" Target="../media/image127.jpg"/><Relationship Id="rId54" Type="http://schemas.openxmlformats.org/officeDocument/2006/relationships/image" Target="../media/image52.jpg"/><Relationship Id="rId70" Type="http://schemas.openxmlformats.org/officeDocument/2006/relationships/image" Target="../media/image68.jpg"/><Relationship Id="rId75" Type="http://schemas.openxmlformats.org/officeDocument/2006/relationships/image" Target="../media/image73.jpg"/><Relationship Id="rId91" Type="http://schemas.openxmlformats.org/officeDocument/2006/relationships/image" Target="../media/image89.jpg"/><Relationship Id="rId96" Type="http://schemas.openxmlformats.org/officeDocument/2006/relationships/image" Target="../media/image94.jpg"/><Relationship Id="rId140" Type="http://schemas.openxmlformats.org/officeDocument/2006/relationships/image" Target="../media/image138.jpg"/><Relationship Id="rId145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49" Type="http://schemas.openxmlformats.org/officeDocument/2006/relationships/image" Target="../media/image47.jpg"/><Relationship Id="rId114" Type="http://schemas.openxmlformats.org/officeDocument/2006/relationships/image" Target="../media/image112.jpg"/><Relationship Id="rId119" Type="http://schemas.openxmlformats.org/officeDocument/2006/relationships/image" Target="../media/image117.jpg"/><Relationship Id="rId44" Type="http://schemas.openxmlformats.org/officeDocument/2006/relationships/image" Target="../media/image42.jpg"/><Relationship Id="rId60" Type="http://schemas.openxmlformats.org/officeDocument/2006/relationships/image" Target="../media/image58.jpg"/><Relationship Id="rId65" Type="http://schemas.openxmlformats.org/officeDocument/2006/relationships/image" Target="../media/image63.jpg"/><Relationship Id="rId81" Type="http://schemas.openxmlformats.org/officeDocument/2006/relationships/image" Target="../media/image79.jpg"/><Relationship Id="rId86" Type="http://schemas.openxmlformats.org/officeDocument/2006/relationships/image" Target="../media/image84.jpg"/><Relationship Id="rId130" Type="http://schemas.openxmlformats.org/officeDocument/2006/relationships/image" Target="../media/image128.jpg"/><Relationship Id="rId135" Type="http://schemas.openxmlformats.org/officeDocument/2006/relationships/image" Target="../media/image133.jpg"/><Relationship Id="rId151" Type="http://schemas.openxmlformats.org/officeDocument/2006/relationships/image" Target="../media/image149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9" Type="http://schemas.openxmlformats.org/officeDocument/2006/relationships/image" Target="../media/image37.jpg"/><Relationship Id="rId109" Type="http://schemas.openxmlformats.org/officeDocument/2006/relationships/image" Target="../media/image107.jpg"/><Relationship Id="rId34" Type="http://schemas.openxmlformats.org/officeDocument/2006/relationships/image" Target="../media/image32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6" Type="http://schemas.openxmlformats.org/officeDocument/2006/relationships/image" Target="../media/image74.jpg"/><Relationship Id="rId97" Type="http://schemas.openxmlformats.org/officeDocument/2006/relationships/image" Target="../media/image95.jpg"/><Relationship Id="rId104" Type="http://schemas.openxmlformats.org/officeDocument/2006/relationships/image" Target="../media/image102.jpg"/><Relationship Id="rId120" Type="http://schemas.openxmlformats.org/officeDocument/2006/relationships/image" Target="../media/image118.jpg"/><Relationship Id="rId125" Type="http://schemas.openxmlformats.org/officeDocument/2006/relationships/image" Target="../media/image123.jpg"/><Relationship Id="rId141" Type="http://schemas.openxmlformats.org/officeDocument/2006/relationships/image" Target="../media/image139.jpg"/><Relationship Id="rId146" Type="http://schemas.openxmlformats.org/officeDocument/2006/relationships/image" Target="../media/image144.jpg"/><Relationship Id="rId7" Type="http://schemas.openxmlformats.org/officeDocument/2006/relationships/image" Target="../media/image5.jpg"/><Relationship Id="rId71" Type="http://schemas.openxmlformats.org/officeDocument/2006/relationships/image" Target="../media/image69.jpg"/><Relationship Id="rId92" Type="http://schemas.openxmlformats.org/officeDocument/2006/relationships/image" Target="../media/image90.jp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jpg"/><Relationship Id="rId24" Type="http://schemas.openxmlformats.org/officeDocument/2006/relationships/image" Target="../media/image22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66" Type="http://schemas.openxmlformats.org/officeDocument/2006/relationships/image" Target="../media/image64.jpg"/><Relationship Id="rId87" Type="http://schemas.openxmlformats.org/officeDocument/2006/relationships/image" Target="../media/image85.jpg"/><Relationship Id="rId110" Type="http://schemas.openxmlformats.org/officeDocument/2006/relationships/image" Target="../media/image108.jpg"/><Relationship Id="rId115" Type="http://schemas.openxmlformats.org/officeDocument/2006/relationships/image" Target="../media/image113.jpg"/><Relationship Id="rId131" Type="http://schemas.openxmlformats.org/officeDocument/2006/relationships/image" Target="../media/image129.jpg"/><Relationship Id="rId136" Type="http://schemas.openxmlformats.org/officeDocument/2006/relationships/image" Target="../media/image134.jpg"/><Relationship Id="rId61" Type="http://schemas.openxmlformats.org/officeDocument/2006/relationships/image" Target="../media/image59.jpg"/><Relationship Id="rId82" Type="http://schemas.openxmlformats.org/officeDocument/2006/relationships/image" Target="../media/image80.jpg"/><Relationship Id="rId152" Type="http://schemas.openxmlformats.org/officeDocument/2006/relationships/image" Target="../media/image150.jpg"/><Relationship Id="rId19" Type="http://schemas.openxmlformats.org/officeDocument/2006/relationships/image" Target="../media/image17.jpg"/><Relationship Id="rId14" Type="http://schemas.openxmlformats.org/officeDocument/2006/relationships/image" Target="../media/image12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Relationship Id="rId56" Type="http://schemas.openxmlformats.org/officeDocument/2006/relationships/image" Target="../media/image54.jpg"/><Relationship Id="rId77" Type="http://schemas.openxmlformats.org/officeDocument/2006/relationships/image" Target="../media/image75.jpg"/><Relationship Id="rId100" Type="http://schemas.openxmlformats.org/officeDocument/2006/relationships/image" Target="../media/image98.jpg"/><Relationship Id="rId105" Type="http://schemas.openxmlformats.org/officeDocument/2006/relationships/image" Target="../media/image103.jpg"/><Relationship Id="rId126" Type="http://schemas.openxmlformats.org/officeDocument/2006/relationships/image" Target="../media/image124.jpg"/><Relationship Id="rId147" Type="http://schemas.openxmlformats.org/officeDocument/2006/relationships/image" Target="../media/image145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72" Type="http://schemas.openxmlformats.org/officeDocument/2006/relationships/image" Target="../media/image70.jpg"/><Relationship Id="rId93" Type="http://schemas.openxmlformats.org/officeDocument/2006/relationships/image" Target="../media/image91.jpg"/><Relationship Id="rId98" Type="http://schemas.openxmlformats.org/officeDocument/2006/relationships/image" Target="../media/image96.jpg"/><Relationship Id="rId121" Type="http://schemas.openxmlformats.org/officeDocument/2006/relationships/image" Target="../media/image119.jpg"/><Relationship Id="rId142" Type="http://schemas.openxmlformats.org/officeDocument/2006/relationships/image" Target="../media/image140.jpg"/><Relationship Id="rId3" Type="http://schemas.openxmlformats.org/officeDocument/2006/relationships/image" Target="../media/image1.jpg"/><Relationship Id="rId25" Type="http://schemas.openxmlformats.org/officeDocument/2006/relationships/image" Target="../media/image23.jpg"/><Relationship Id="rId46" Type="http://schemas.openxmlformats.org/officeDocument/2006/relationships/image" Target="../media/image44.jpg"/><Relationship Id="rId67" Type="http://schemas.openxmlformats.org/officeDocument/2006/relationships/image" Target="../media/image65.jpg"/><Relationship Id="rId116" Type="http://schemas.openxmlformats.org/officeDocument/2006/relationships/image" Target="../media/image114.jpg"/><Relationship Id="rId137" Type="http://schemas.openxmlformats.org/officeDocument/2006/relationships/image" Target="../media/image135.jp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62" Type="http://schemas.openxmlformats.org/officeDocument/2006/relationships/image" Target="../media/image60.jpg"/><Relationship Id="rId83" Type="http://schemas.openxmlformats.org/officeDocument/2006/relationships/image" Target="../media/image81.jpg"/><Relationship Id="rId88" Type="http://schemas.openxmlformats.org/officeDocument/2006/relationships/image" Target="../media/image86.jpg"/><Relationship Id="rId111" Type="http://schemas.openxmlformats.org/officeDocument/2006/relationships/image" Target="../media/image109.jpg"/><Relationship Id="rId132" Type="http://schemas.openxmlformats.org/officeDocument/2006/relationships/image" Target="../media/image130.jpg"/><Relationship Id="rId15" Type="http://schemas.openxmlformats.org/officeDocument/2006/relationships/image" Target="../media/image13.jpg"/><Relationship Id="rId36" Type="http://schemas.openxmlformats.org/officeDocument/2006/relationships/image" Target="../media/image34.jpg"/><Relationship Id="rId57" Type="http://schemas.openxmlformats.org/officeDocument/2006/relationships/image" Target="../media/image55.jpg"/><Relationship Id="rId106" Type="http://schemas.openxmlformats.org/officeDocument/2006/relationships/image" Target="../media/image104.jpg"/><Relationship Id="rId127" Type="http://schemas.openxmlformats.org/officeDocument/2006/relationships/image" Target="../media/image125.jpg"/><Relationship Id="rId10" Type="http://schemas.openxmlformats.org/officeDocument/2006/relationships/image" Target="../media/image8.jpg"/><Relationship Id="rId31" Type="http://schemas.openxmlformats.org/officeDocument/2006/relationships/image" Target="../media/image29.jpg"/><Relationship Id="rId52" Type="http://schemas.openxmlformats.org/officeDocument/2006/relationships/image" Target="../media/image50.jpg"/><Relationship Id="rId73" Type="http://schemas.openxmlformats.org/officeDocument/2006/relationships/image" Target="../media/image71.jpg"/><Relationship Id="rId78" Type="http://schemas.openxmlformats.org/officeDocument/2006/relationships/image" Target="../media/image76.jpg"/><Relationship Id="rId94" Type="http://schemas.openxmlformats.org/officeDocument/2006/relationships/image" Target="../media/image92.jpg"/><Relationship Id="rId99" Type="http://schemas.openxmlformats.org/officeDocument/2006/relationships/image" Target="../media/image97.jpg"/><Relationship Id="rId101" Type="http://schemas.openxmlformats.org/officeDocument/2006/relationships/image" Target="../media/image99.jpg"/><Relationship Id="rId122" Type="http://schemas.openxmlformats.org/officeDocument/2006/relationships/image" Target="../media/image120.jpg"/><Relationship Id="rId143" Type="http://schemas.openxmlformats.org/officeDocument/2006/relationships/image" Target="../media/image141.jpg"/><Relationship Id="rId148" Type="http://schemas.openxmlformats.org/officeDocument/2006/relationships/image" Target="../media/image146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26" Type="http://schemas.openxmlformats.org/officeDocument/2006/relationships/image" Target="../media/image24.jpg"/><Relationship Id="rId47" Type="http://schemas.openxmlformats.org/officeDocument/2006/relationships/image" Target="../media/image45.jpg"/><Relationship Id="rId68" Type="http://schemas.openxmlformats.org/officeDocument/2006/relationships/image" Target="../media/image66.jpg"/><Relationship Id="rId89" Type="http://schemas.openxmlformats.org/officeDocument/2006/relationships/image" Target="../media/image87.jpg"/><Relationship Id="rId112" Type="http://schemas.openxmlformats.org/officeDocument/2006/relationships/image" Target="../media/image110.jpg"/><Relationship Id="rId133" Type="http://schemas.openxmlformats.org/officeDocument/2006/relationships/image" Target="../media/image131.jpg"/><Relationship Id="rId16" Type="http://schemas.openxmlformats.org/officeDocument/2006/relationships/image" Target="../media/image14.jpg"/><Relationship Id="rId37" Type="http://schemas.openxmlformats.org/officeDocument/2006/relationships/image" Target="../media/image35.jpg"/><Relationship Id="rId58" Type="http://schemas.openxmlformats.org/officeDocument/2006/relationships/image" Target="../media/image56.jpg"/><Relationship Id="rId79" Type="http://schemas.openxmlformats.org/officeDocument/2006/relationships/image" Target="../media/image77.jpg"/><Relationship Id="rId102" Type="http://schemas.openxmlformats.org/officeDocument/2006/relationships/image" Target="../media/image100.jpg"/><Relationship Id="rId123" Type="http://schemas.openxmlformats.org/officeDocument/2006/relationships/image" Target="../media/image121.jpg"/><Relationship Id="rId144" Type="http://schemas.openxmlformats.org/officeDocument/2006/relationships/image" Target="../media/image142.jpg"/><Relationship Id="rId90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5A69DA26-5666-A2EA-5756-7BAA6B499C0E}"/>
              </a:ext>
            </a:extLst>
          </p:cNvPr>
          <p:cNvGrpSpPr/>
          <p:nvPr/>
        </p:nvGrpSpPr>
        <p:grpSpPr>
          <a:xfrm>
            <a:off x="33867" y="182064"/>
            <a:ext cx="14410806" cy="22377899"/>
            <a:chOff x="33867" y="182064"/>
            <a:chExt cx="14410806" cy="22377899"/>
          </a:xfrm>
        </p:grpSpPr>
        <p:pic>
          <p:nvPicPr>
            <p:cNvPr id="8" name="图片 7" descr="穿着西装笔挺的男子与配字&#10;&#10;中度可信度描述已自动生成">
              <a:extLst>
                <a:ext uri="{FF2B5EF4-FFF2-40B4-BE49-F238E27FC236}">
                  <a16:creationId xmlns:a16="http://schemas.microsoft.com/office/drawing/2014/main" id="{92E07016-80AA-12B9-1262-7F407464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629" y="3858693"/>
              <a:ext cx="1440000" cy="1440000"/>
            </a:xfrm>
            <a:prstGeom prst="rect">
              <a:avLst/>
            </a:prstGeom>
          </p:spPr>
        </p:pic>
        <p:pic>
          <p:nvPicPr>
            <p:cNvPr id="12" name="图片 11" descr="图片包含 窗户, 男人, 站, 前&#10;&#10;描述已自动生成">
              <a:extLst>
                <a:ext uri="{FF2B5EF4-FFF2-40B4-BE49-F238E27FC236}">
                  <a16:creationId xmlns:a16="http://schemas.microsoft.com/office/drawing/2014/main" id="{A753C1D6-E5E4-A813-41B7-6971ECD9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629" y="3851003"/>
              <a:ext cx="1440000" cy="1440000"/>
            </a:xfrm>
            <a:prstGeom prst="rect">
              <a:avLst/>
            </a:prstGeom>
          </p:spPr>
        </p:pic>
        <p:pic>
          <p:nvPicPr>
            <p:cNvPr id="20" name="图片 19" descr="人站在窗户边&#10;&#10;中度可信度描述已自动生成">
              <a:extLst>
                <a:ext uri="{FF2B5EF4-FFF2-40B4-BE49-F238E27FC236}">
                  <a16:creationId xmlns:a16="http://schemas.microsoft.com/office/drawing/2014/main" id="{236C638C-6CAA-D9DA-6C22-2163D83C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2629" y="3857353"/>
              <a:ext cx="1440000" cy="1440000"/>
            </a:xfrm>
            <a:prstGeom prst="rect">
              <a:avLst/>
            </a:prstGeom>
          </p:spPr>
        </p:pic>
        <p:pic>
          <p:nvPicPr>
            <p:cNvPr id="24" name="图片 23" descr="游戏机里面的人物手上拿着枪&#10;&#10;低可信度描述已自动生成">
              <a:extLst>
                <a:ext uri="{FF2B5EF4-FFF2-40B4-BE49-F238E27FC236}">
                  <a16:creationId xmlns:a16="http://schemas.microsoft.com/office/drawing/2014/main" id="{13AEE435-00D7-D9D8-BD2A-EAB97DDC9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786" y="3866383"/>
              <a:ext cx="1440000" cy="1440000"/>
            </a:xfrm>
            <a:prstGeom prst="rect">
              <a:avLst/>
            </a:prstGeom>
          </p:spPr>
        </p:pic>
        <p:pic>
          <p:nvPicPr>
            <p:cNvPr id="28" name="图片 27" descr="卡通人物&#10;&#10;低可信度描述已自动生成">
              <a:extLst>
                <a:ext uri="{FF2B5EF4-FFF2-40B4-BE49-F238E27FC236}">
                  <a16:creationId xmlns:a16="http://schemas.microsoft.com/office/drawing/2014/main" id="{33F09FD9-3843-AFCE-1535-6E7C1982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3385" y="3858693"/>
              <a:ext cx="1440000" cy="1440000"/>
            </a:xfrm>
            <a:prstGeom prst="rect">
              <a:avLst/>
            </a:prstGeom>
          </p:spPr>
        </p:pic>
        <p:pic>
          <p:nvPicPr>
            <p:cNvPr id="32" name="图片 31" descr="卡通人物&#10;&#10;低可信度描述已自动生成">
              <a:extLst>
                <a:ext uri="{FF2B5EF4-FFF2-40B4-BE49-F238E27FC236}">
                  <a16:creationId xmlns:a16="http://schemas.microsoft.com/office/drawing/2014/main" id="{D2D00737-2A2B-8E24-DECA-6337849B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441" y="3851003"/>
              <a:ext cx="1440000" cy="1440000"/>
            </a:xfrm>
            <a:prstGeom prst="rect">
              <a:avLst/>
            </a:prstGeom>
          </p:spPr>
        </p:pic>
        <p:pic>
          <p:nvPicPr>
            <p:cNvPr id="36" name="图片 35" descr="卡通人物&#10;&#10;中度可信度描述已自动生成">
              <a:extLst>
                <a:ext uri="{FF2B5EF4-FFF2-40B4-BE49-F238E27FC236}">
                  <a16:creationId xmlns:a16="http://schemas.microsoft.com/office/drawing/2014/main" id="{C0986998-E47F-FF85-A42A-E7935936F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70" y="3868720"/>
              <a:ext cx="1440000" cy="1440000"/>
            </a:xfrm>
            <a:prstGeom prst="rect">
              <a:avLst/>
            </a:prstGeom>
          </p:spPr>
        </p:pic>
        <p:pic>
          <p:nvPicPr>
            <p:cNvPr id="40" name="图片 39" descr="人站在窗户边&#10;&#10;低可信度描述已自动生成">
              <a:extLst>
                <a:ext uri="{FF2B5EF4-FFF2-40B4-BE49-F238E27FC236}">
                  <a16:creationId xmlns:a16="http://schemas.microsoft.com/office/drawing/2014/main" id="{43F5BA85-8F5F-3D7D-ACEF-8D6CDC1D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2" y="3866383"/>
              <a:ext cx="1440000" cy="1440000"/>
            </a:xfrm>
            <a:prstGeom prst="rect">
              <a:avLst/>
            </a:prstGeom>
          </p:spPr>
        </p:pic>
        <p:pic>
          <p:nvPicPr>
            <p:cNvPr id="44" name="图片 43" descr="图片包含 图形用户界面&#10;&#10;描述已自动生成">
              <a:extLst>
                <a:ext uri="{FF2B5EF4-FFF2-40B4-BE49-F238E27FC236}">
                  <a16:creationId xmlns:a16="http://schemas.microsoft.com/office/drawing/2014/main" id="{273F0085-EA0D-BFAF-AF92-4C511FE7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21" y="3866383"/>
              <a:ext cx="1440000" cy="1440000"/>
            </a:xfrm>
            <a:prstGeom prst="rect">
              <a:avLst/>
            </a:prstGeom>
          </p:spPr>
        </p:pic>
        <p:pic>
          <p:nvPicPr>
            <p:cNvPr id="48" name="图片 47" descr="图片包含 文本&#10;&#10;描述已自动生成">
              <a:extLst>
                <a:ext uri="{FF2B5EF4-FFF2-40B4-BE49-F238E27FC236}">
                  <a16:creationId xmlns:a16="http://schemas.microsoft.com/office/drawing/2014/main" id="{4349BCFA-70B2-EABD-2061-3C4EB5D4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007" y="3866383"/>
              <a:ext cx="1440000" cy="1440000"/>
            </a:xfrm>
            <a:prstGeom prst="rect">
              <a:avLst/>
            </a:prstGeom>
          </p:spPr>
        </p:pic>
        <p:pic>
          <p:nvPicPr>
            <p:cNvPr id="59" name="图片 58" descr="卡通人物&#10;&#10;中度可信度描述已自动生成">
              <a:extLst>
                <a:ext uri="{FF2B5EF4-FFF2-40B4-BE49-F238E27FC236}">
                  <a16:creationId xmlns:a16="http://schemas.microsoft.com/office/drawing/2014/main" id="{5C1F976D-BF26-B8F0-D854-6313EFA1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58" y="5291003"/>
              <a:ext cx="1440000" cy="1440000"/>
            </a:xfrm>
            <a:prstGeom prst="rect">
              <a:avLst/>
            </a:prstGeom>
          </p:spPr>
        </p:pic>
        <p:pic>
          <p:nvPicPr>
            <p:cNvPr id="62" name="图片 61" descr="卡通人物&#10;&#10;中度可信度描述已自动生成">
              <a:extLst>
                <a:ext uri="{FF2B5EF4-FFF2-40B4-BE49-F238E27FC236}">
                  <a16:creationId xmlns:a16="http://schemas.microsoft.com/office/drawing/2014/main" id="{C5B51895-7382-41B9-9616-698A24F3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678" y="5306383"/>
              <a:ext cx="1440000" cy="1440000"/>
            </a:xfrm>
            <a:prstGeom prst="rect">
              <a:avLst/>
            </a:prstGeom>
          </p:spPr>
        </p:pic>
        <p:pic>
          <p:nvPicPr>
            <p:cNvPr id="66" name="图片 65" descr="男人站在路上走&#10;&#10;描述已自动生成">
              <a:extLst>
                <a:ext uri="{FF2B5EF4-FFF2-40B4-BE49-F238E27FC236}">
                  <a16:creationId xmlns:a16="http://schemas.microsoft.com/office/drawing/2014/main" id="{DD42D230-7C14-A4B8-CEEC-1749D8445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2" y="5306383"/>
              <a:ext cx="1440000" cy="1440000"/>
            </a:xfrm>
            <a:prstGeom prst="rect">
              <a:avLst/>
            </a:prstGeom>
          </p:spPr>
        </p:pic>
        <p:pic>
          <p:nvPicPr>
            <p:cNvPr id="69" name="图片 68" descr="图形用户界面&#10;&#10;中度可信度描述已自动生成">
              <a:extLst>
                <a:ext uri="{FF2B5EF4-FFF2-40B4-BE49-F238E27FC236}">
                  <a16:creationId xmlns:a16="http://schemas.microsoft.com/office/drawing/2014/main" id="{710086D9-6E58-8543-1FB2-9FABC452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762" y="5306383"/>
              <a:ext cx="1440000" cy="1440000"/>
            </a:xfrm>
            <a:prstGeom prst="rect">
              <a:avLst/>
            </a:prstGeom>
          </p:spPr>
        </p:pic>
        <p:pic>
          <p:nvPicPr>
            <p:cNvPr id="72" name="图片 71" descr="人的雕塑&#10;&#10;中度可信度描述已自动生成">
              <a:extLst>
                <a:ext uri="{FF2B5EF4-FFF2-40B4-BE49-F238E27FC236}">
                  <a16:creationId xmlns:a16="http://schemas.microsoft.com/office/drawing/2014/main" id="{42F982DC-CEA4-435E-3937-F14DFBDD2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707" y="5306383"/>
              <a:ext cx="1440000" cy="1440000"/>
            </a:xfrm>
            <a:prstGeom prst="rect">
              <a:avLst/>
            </a:prstGeom>
          </p:spPr>
        </p:pic>
        <p:pic>
          <p:nvPicPr>
            <p:cNvPr id="75" name="图片 74" descr="卡通人物&#10;&#10;中度可信度描述已自动生成">
              <a:extLst>
                <a:ext uri="{FF2B5EF4-FFF2-40B4-BE49-F238E27FC236}">
                  <a16:creationId xmlns:a16="http://schemas.microsoft.com/office/drawing/2014/main" id="{B13025F6-FEB3-1A8C-FD17-CEADCB9D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487" y="5296804"/>
              <a:ext cx="1440000" cy="1440000"/>
            </a:xfrm>
            <a:prstGeom prst="rect">
              <a:avLst/>
            </a:prstGeom>
          </p:spPr>
        </p:pic>
        <p:pic>
          <p:nvPicPr>
            <p:cNvPr id="78" name="图片 77" descr="卡通人物&#10;&#10;低可信度描述已自动生成">
              <a:extLst>
                <a:ext uri="{FF2B5EF4-FFF2-40B4-BE49-F238E27FC236}">
                  <a16:creationId xmlns:a16="http://schemas.microsoft.com/office/drawing/2014/main" id="{F0082018-7714-687B-1758-D3A9103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639" y="5296804"/>
              <a:ext cx="1440000" cy="1440000"/>
            </a:xfrm>
            <a:prstGeom prst="rect">
              <a:avLst/>
            </a:prstGeom>
          </p:spPr>
        </p:pic>
        <p:pic>
          <p:nvPicPr>
            <p:cNvPr id="82" name="图片 81" descr="跳起来的人&#10;&#10;描述已自动生成">
              <a:extLst>
                <a:ext uri="{FF2B5EF4-FFF2-40B4-BE49-F238E27FC236}">
                  <a16:creationId xmlns:a16="http://schemas.microsoft.com/office/drawing/2014/main" id="{1C2C920B-637F-6F61-FD57-9A10CA3A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959" y="5289061"/>
              <a:ext cx="1440000" cy="1440000"/>
            </a:xfrm>
            <a:prstGeom prst="rect">
              <a:avLst/>
            </a:prstGeom>
          </p:spPr>
        </p:pic>
        <p:pic>
          <p:nvPicPr>
            <p:cNvPr id="85" name="图片 84" descr="图片包含 男人, 干, 桌子, 空气&#10;&#10;描述已自动生成">
              <a:extLst>
                <a:ext uri="{FF2B5EF4-FFF2-40B4-BE49-F238E27FC236}">
                  <a16:creationId xmlns:a16="http://schemas.microsoft.com/office/drawing/2014/main" id="{CB133CB9-5517-A84A-46BE-7A5B8D95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5330" y="5301814"/>
              <a:ext cx="1440000" cy="1440000"/>
            </a:xfrm>
            <a:prstGeom prst="rect">
              <a:avLst/>
            </a:prstGeom>
          </p:spPr>
        </p:pic>
        <p:pic>
          <p:nvPicPr>
            <p:cNvPr id="87" name="图片 86" descr="图片包含 男人, 空气, 干, 桌子&#10;&#10;描述已自动生成">
              <a:extLst>
                <a:ext uri="{FF2B5EF4-FFF2-40B4-BE49-F238E27FC236}">
                  <a16:creationId xmlns:a16="http://schemas.microsoft.com/office/drawing/2014/main" id="{111DA739-CA54-48F4-3400-4101C717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672" y="5293877"/>
              <a:ext cx="1440000" cy="1440000"/>
            </a:xfrm>
            <a:prstGeom prst="rect">
              <a:avLst/>
            </a:prstGeom>
          </p:spPr>
        </p:pic>
        <p:pic>
          <p:nvPicPr>
            <p:cNvPr id="90" name="图片 89" descr="人站在沙滩上&#10;&#10;低可信度描述已自动生成">
              <a:extLst>
                <a:ext uri="{FF2B5EF4-FFF2-40B4-BE49-F238E27FC236}">
                  <a16:creationId xmlns:a16="http://schemas.microsoft.com/office/drawing/2014/main" id="{2CC8ECB2-E80C-BD4B-56B9-129056B45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007" y="6746383"/>
              <a:ext cx="1440000" cy="1440000"/>
            </a:xfrm>
            <a:prstGeom prst="rect">
              <a:avLst/>
            </a:prstGeom>
          </p:spPr>
        </p:pic>
        <p:pic>
          <p:nvPicPr>
            <p:cNvPr id="93" name="图片 92" descr="卡通人物&#10;&#10;中度可信度描述已自动生成">
              <a:extLst>
                <a:ext uri="{FF2B5EF4-FFF2-40B4-BE49-F238E27FC236}">
                  <a16:creationId xmlns:a16="http://schemas.microsoft.com/office/drawing/2014/main" id="{B6B83E90-3113-13B1-FB42-24E5AB83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674" y="6726214"/>
              <a:ext cx="1440000" cy="1440000"/>
            </a:xfrm>
            <a:prstGeom prst="rect">
              <a:avLst/>
            </a:prstGeom>
          </p:spPr>
        </p:pic>
        <p:pic>
          <p:nvPicPr>
            <p:cNvPr id="96" name="图片 95" descr="卡通人物&#10;&#10;描述已自动生成">
              <a:extLst>
                <a:ext uri="{FF2B5EF4-FFF2-40B4-BE49-F238E27FC236}">
                  <a16:creationId xmlns:a16="http://schemas.microsoft.com/office/drawing/2014/main" id="{01AFEFEE-36B1-0485-59B0-36E77DD41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071" y="6736804"/>
              <a:ext cx="1440000" cy="1440000"/>
            </a:xfrm>
            <a:prstGeom prst="rect">
              <a:avLst/>
            </a:prstGeom>
          </p:spPr>
        </p:pic>
        <p:pic>
          <p:nvPicPr>
            <p:cNvPr id="98" name="图片 97" descr="男人站在沙滩上&#10;&#10;低可信度描述已自动生成">
              <a:extLst>
                <a:ext uri="{FF2B5EF4-FFF2-40B4-BE49-F238E27FC236}">
                  <a16:creationId xmlns:a16="http://schemas.microsoft.com/office/drawing/2014/main" id="{ABBEF1BF-BD8B-F2E4-647A-376C85FD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7" y="6746383"/>
              <a:ext cx="1440000" cy="1440000"/>
            </a:xfrm>
            <a:prstGeom prst="rect">
              <a:avLst/>
            </a:prstGeom>
          </p:spPr>
        </p:pic>
        <p:pic>
          <p:nvPicPr>
            <p:cNvPr id="101" name="图片 100" descr="图片包含 户外, 人, 站, 冲浪&#10;&#10;描述已自动生成">
              <a:extLst>
                <a:ext uri="{FF2B5EF4-FFF2-40B4-BE49-F238E27FC236}">
                  <a16:creationId xmlns:a16="http://schemas.microsoft.com/office/drawing/2014/main" id="{350D0E0C-AFD1-0734-C7F5-E9CD0127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978" y="6746383"/>
              <a:ext cx="1440000" cy="1440000"/>
            </a:xfrm>
            <a:prstGeom prst="rect">
              <a:avLst/>
            </a:prstGeom>
          </p:spPr>
        </p:pic>
        <p:pic>
          <p:nvPicPr>
            <p:cNvPr id="104" name="图片 103" descr="卡通人物&#10;&#10;中度可信度描述已自动生成">
              <a:extLst>
                <a:ext uri="{FF2B5EF4-FFF2-40B4-BE49-F238E27FC236}">
                  <a16:creationId xmlns:a16="http://schemas.microsoft.com/office/drawing/2014/main" id="{344E53F4-2F14-B46D-DF5A-FACEA0472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487" y="6733683"/>
              <a:ext cx="1440000" cy="1440000"/>
            </a:xfrm>
            <a:prstGeom prst="rect">
              <a:avLst/>
            </a:prstGeom>
          </p:spPr>
        </p:pic>
        <p:pic>
          <p:nvPicPr>
            <p:cNvPr id="106" name="图片 105" descr="图片包含 游戏机&#10;&#10;描述已自动生成">
              <a:extLst>
                <a:ext uri="{FF2B5EF4-FFF2-40B4-BE49-F238E27FC236}">
                  <a16:creationId xmlns:a16="http://schemas.microsoft.com/office/drawing/2014/main" id="{9C867DAA-0AF7-29C4-9F6D-FABF0637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8249" y="6746383"/>
              <a:ext cx="1440000" cy="1440000"/>
            </a:xfrm>
            <a:prstGeom prst="rect">
              <a:avLst/>
            </a:prstGeom>
          </p:spPr>
        </p:pic>
        <p:pic>
          <p:nvPicPr>
            <p:cNvPr id="109" name="图片 108" descr="男人跳起来玩滑板&#10;&#10;中度可信度描述已自动生成">
              <a:extLst>
                <a:ext uri="{FF2B5EF4-FFF2-40B4-BE49-F238E27FC236}">
                  <a16:creationId xmlns:a16="http://schemas.microsoft.com/office/drawing/2014/main" id="{DFAF1F62-AF18-90D0-5F6A-A11BA55FF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85" y="6728609"/>
              <a:ext cx="1440000" cy="1440000"/>
            </a:xfrm>
            <a:prstGeom prst="rect">
              <a:avLst/>
            </a:prstGeom>
          </p:spPr>
        </p:pic>
        <p:pic>
          <p:nvPicPr>
            <p:cNvPr id="112" name="图片 111" descr="跳起来的人&#10;&#10;描述已自动生成">
              <a:extLst>
                <a:ext uri="{FF2B5EF4-FFF2-40B4-BE49-F238E27FC236}">
                  <a16:creationId xmlns:a16="http://schemas.microsoft.com/office/drawing/2014/main" id="{7F1CAB35-BD73-8621-29B5-6E625027B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660" y="6733683"/>
              <a:ext cx="1440000" cy="1440000"/>
            </a:xfrm>
            <a:prstGeom prst="rect">
              <a:avLst/>
            </a:prstGeom>
          </p:spPr>
        </p:pic>
        <p:pic>
          <p:nvPicPr>
            <p:cNvPr id="114" name="图片 113" descr="跳起来的人&#10;&#10;描述已自动生成">
              <a:extLst>
                <a:ext uri="{FF2B5EF4-FFF2-40B4-BE49-F238E27FC236}">
                  <a16:creationId xmlns:a16="http://schemas.microsoft.com/office/drawing/2014/main" id="{FFFC89D6-899E-0EB1-C5CF-4BE3D9DA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833" y="6734862"/>
              <a:ext cx="1440000" cy="1440000"/>
            </a:xfrm>
            <a:prstGeom prst="rect">
              <a:avLst/>
            </a:prstGeom>
          </p:spPr>
        </p:pic>
        <p:pic>
          <p:nvPicPr>
            <p:cNvPr id="117" name="图片 116" descr="沙滩上有人在玩滑板&#10;&#10;低可信度描述已自动生成">
              <a:extLst>
                <a:ext uri="{FF2B5EF4-FFF2-40B4-BE49-F238E27FC236}">
                  <a16:creationId xmlns:a16="http://schemas.microsoft.com/office/drawing/2014/main" id="{67996A31-5DCD-FBC8-F30A-6ED4CAC9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98" y="8184046"/>
              <a:ext cx="1440000" cy="1440000"/>
            </a:xfrm>
            <a:prstGeom prst="rect">
              <a:avLst/>
            </a:prstGeom>
          </p:spPr>
        </p:pic>
        <p:pic>
          <p:nvPicPr>
            <p:cNvPr id="120" name="图片 119" descr="男人跳起来玩滑板&#10;&#10;描述已自动生成">
              <a:extLst>
                <a:ext uri="{FF2B5EF4-FFF2-40B4-BE49-F238E27FC236}">
                  <a16:creationId xmlns:a16="http://schemas.microsoft.com/office/drawing/2014/main" id="{75E2E870-D84A-8916-3455-EBE8B4D5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7" y="8186383"/>
              <a:ext cx="1440000" cy="1440000"/>
            </a:xfrm>
            <a:prstGeom prst="rect">
              <a:avLst/>
            </a:prstGeom>
          </p:spPr>
        </p:pic>
        <p:pic>
          <p:nvPicPr>
            <p:cNvPr id="122" name="图片 121" descr="卡通人物&#10;&#10;低可信度描述已自动生成">
              <a:extLst>
                <a:ext uri="{FF2B5EF4-FFF2-40B4-BE49-F238E27FC236}">
                  <a16:creationId xmlns:a16="http://schemas.microsoft.com/office/drawing/2014/main" id="{11359EAD-BE58-F4F6-7FCA-A79DBB31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811" y="8191288"/>
              <a:ext cx="1440000" cy="1440000"/>
            </a:xfrm>
            <a:prstGeom prst="rect">
              <a:avLst/>
            </a:prstGeom>
          </p:spPr>
        </p:pic>
        <p:pic>
          <p:nvPicPr>
            <p:cNvPr id="125" name="图片 124" descr="卡通人物&#10;&#10;低可信度描述已自动生成">
              <a:extLst>
                <a:ext uri="{FF2B5EF4-FFF2-40B4-BE49-F238E27FC236}">
                  <a16:creationId xmlns:a16="http://schemas.microsoft.com/office/drawing/2014/main" id="{A88351ED-D147-D292-D5C3-FBC2C950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029" y="8184046"/>
              <a:ext cx="1440000" cy="1440000"/>
            </a:xfrm>
            <a:prstGeom prst="rect">
              <a:avLst/>
            </a:prstGeom>
          </p:spPr>
        </p:pic>
        <p:pic>
          <p:nvPicPr>
            <p:cNvPr id="128" name="图片 127" descr="沙滩上有人在玩滑板&#10;&#10;低可信度描述已自动生成">
              <a:extLst>
                <a:ext uri="{FF2B5EF4-FFF2-40B4-BE49-F238E27FC236}">
                  <a16:creationId xmlns:a16="http://schemas.microsoft.com/office/drawing/2014/main" id="{B781A37F-C751-8675-FACF-D89BDB80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014" y="8186827"/>
              <a:ext cx="1440000" cy="1440000"/>
            </a:xfrm>
            <a:prstGeom prst="rect">
              <a:avLst/>
            </a:prstGeom>
          </p:spPr>
        </p:pic>
        <p:pic>
          <p:nvPicPr>
            <p:cNvPr id="130" name="图片 129" descr="人跳起来&#10;&#10;中度可信度描述已自动生成">
              <a:extLst>
                <a:ext uri="{FF2B5EF4-FFF2-40B4-BE49-F238E27FC236}">
                  <a16:creationId xmlns:a16="http://schemas.microsoft.com/office/drawing/2014/main" id="{46EA50B6-78B1-FA58-C16A-07FAB7D0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1292" y="8160983"/>
              <a:ext cx="1440000" cy="1440000"/>
            </a:xfrm>
            <a:prstGeom prst="rect">
              <a:avLst/>
            </a:prstGeom>
          </p:spPr>
        </p:pic>
        <p:pic>
          <p:nvPicPr>
            <p:cNvPr id="133" name="图片 132" descr="人跳起来&#10;&#10;中度可信度描述已自动生成">
              <a:extLst>
                <a:ext uri="{FF2B5EF4-FFF2-40B4-BE49-F238E27FC236}">
                  <a16:creationId xmlns:a16="http://schemas.microsoft.com/office/drawing/2014/main" id="{7C0ED428-FADA-25BA-A11A-FB340C2E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8054" y="8143553"/>
              <a:ext cx="1440000" cy="1440000"/>
            </a:xfrm>
            <a:prstGeom prst="rect">
              <a:avLst/>
            </a:prstGeom>
          </p:spPr>
        </p:pic>
        <p:pic>
          <p:nvPicPr>
            <p:cNvPr id="136" name="图片 135" descr="雪地上有男人在跳起来玩滑板&#10;&#10;描述已自动生成">
              <a:extLst>
                <a:ext uri="{FF2B5EF4-FFF2-40B4-BE49-F238E27FC236}">
                  <a16:creationId xmlns:a16="http://schemas.microsoft.com/office/drawing/2014/main" id="{CD7D4B3B-D0EB-7E2F-41ED-7E7091BA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029" y="8167333"/>
              <a:ext cx="1440000" cy="1440000"/>
            </a:xfrm>
            <a:prstGeom prst="rect">
              <a:avLst/>
            </a:prstGeom>
          </p:spPr>
        </p:pic>
        <p:pic>
          <p:nvPicPr>
            <p:cNvPr id="138" name="图片 137" descr="人在跳起来玩滑板&#10;&#10;描述已自动生成">
              <a:extLst>
                <a:ext uri="{FF2B5EF4-FFF2-40B4-BE49-F238E27FC236}">
                  <a16:creationId xmlns:a16="http://schemas.microsoft.com/office/drawing/2014/main" id="{7191734D-157A-5EB8-0523-93C507A68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357" y="8164881"/>
              <a:ext cx="1440000" cy="1440000"/>
            </a:xfrm>
            <a:prstGeom prst="rect">
              <a:avLst/>
            </a:prstGeom>
          </p:spPr>
        </p:pic>
        <p:pic>
          <p:nvPicPr>
            <p:cNvPr id="141" name="图片 140" descr="人在跳起来玩滑板&#10;&#10;描述已自动生成">
              <a:extLst>
                <a:ext uri="{FF2B5EF4-FFF2-40B4-BE49-F238E27FC236}">
                  <a16:creationId xmlns:a16="http://schemas.microsoft.com/office/drawing/2014/main" id="{D36F9BAC-69AD-878B-0136-8E96D5E5A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357" y="8166744"/>
              <a:ext cx="1440000" cy="1440000"/>
            </a:xfrm>
            <a:prstGeom prst="rect">
              <a:avLst/>
            </a:prstGeom>
          </p:spPr>
        </p:pic>
        <p:pic>
          <p:nvPicPr>
            <p:cNvPr id="144" name="图片 143" descr="戴帽子的人在广场玩滑板&#10;&#10;低可信度描述已自动生成">
              <a:extLst>
                <a:ext uri="{FF2B5EF4-FFF2-40B4-BE49-F238E27FC236}">
                  <a16:creationId xmlns:a16="http://schemas.microsoft.com/office/drawing/2014/main" id="{F51A2340-8FFE-B699-9357-2FEF72C4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007" y="9619372"/>
              <a:ext cx="1440000" cy="1440000"/>
            </a:xfrm>
            <a:prstGeom prst="rect">
              <a:avLst/>
            </a:prstGeom>
          </p:spPr>
        </p:pic>
        <p:pic>
          <p:nvPicPr>
            <p:cNvPr id="149" name="图片 148" descr="穿黑色衣服的男人在广场玩滑板&#10;&#10;中度可信度描述已自动生成">
              <a:extLst>
                <a:ext uri="{FF2B5EF4-FFF2-40B4-BE49-F238E27FC236}">
                  <a16:creationId xmlns:a16="http://schemas.microsoft.com/office/drawing/2014/main" id="{42DE7B86-3E6C-A745-1DA9-D1CAA258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7" y="9621709"/>
              <a:ext cx="1440000" cy="1440000"/>
            </a:xfrm>
            <a:prstGeom prst="rect">
              <a:avLst/>
            </a:prstGeom>
          </p:spPr>
        </p:pic>
        <p:pic>
          <p:nvPicPr>
            <p:cNvPr id="152" name="图片 151" descr="戴帽子的人在广场玩滑板&#10;&#10;低可信度描述已自动生成">
              <a:extLst>
                <a:ext uri="{FF2B5EF4-FFF2-40B4-BE49-F238E27FC236}">
                  <a16:creationId xmlns:a16="http://schemas.microsoft.com/office/drawing/2014/main" id="{CFC1DDF7-05A0-44B1-38E7-3C491B25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311" y="9619372"/>
              <a:ext cx="1440000" cy="1440000"/>
            </a:xfrm>
            <a:prstGeom prst="rect">
              <a:avLst/>
            </a:prstGeom>
          </p:spPr>
        </p:pic>
        <p:pic>
          <p:nvPicPr>
            <p:cNvPr id="154" name="图片 153" descr="卡通人物&#10;&#10;中度可信度描述已自动生成">
              <a:extLst>
                <a:ext uri="{FF2B5EF4-FFF2-40B4-BE49-F238E27FC236}">
                  <a16:creationId xmlns:a16="http://schemas.microsoft.com/office/drawing/2014/main" id="{08F2DEE6-5DF9-BB9C-D89A-5B1124CF6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14" y="9626383"/>
              <a:ext cx="1440000" cy="1440000"/>
            </a:xfrm>
            <a:prstGeom prst="rect">
              <a:avLst/>
            </a:prstGeom>
          </p:spPr>
        </p:pic>
        <p:pic>
          <p:nvPicPr>
            <p:cNvPr id="157" name="图片 156" descr="跳起来的人&#10;&#10;描述已自动生成">
              <a:extLst>
                <a:ext uri="{FF2B5EF4-FFF2-40B4-BE49-F238E27FC236}">
                  <a16:creationId xmlns:a16="http://schemas.microsoft.com/office/drawing/2014/main" id="{BC2710FB-7CC9-7221-EA41-89B27485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08" y="9633625"/>
              <a:ext cx="1440000" cy="1440000"/>
            </a:xfrm>
            <a:prstGeom prst="rect">
              <a:avLst/>
            </a:prstGeom>
          </p:spPr>
        </p:pic>
        <p:pic>
          <p:nvPicPr>
            <p:cNvPr id="160" name="图片 159" descr="卡通人物&#10;&#10;描述已自动生成">
              <a:extLst>
                <a:ext uri="{FF2B5EF4-FFF2-40B4-BE49-F238E27FC236}">
                  <a16:creationId xmlns:a16="http://schemas.microsoft.com/office/drawing/2014/main" id="{D5F05C95-15FB-6C5F-8D52-D91D4739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005" y="9618413"/>
              <a:ext cx="1440000" cy="1440000"/>
            </a:xfrm>
            <a:prstGeom prst="rect">
              <a:avLst/>
            </a:prstGeom>
          </p:spPr>
        </p:pic>
        <p:pic>
          <p:nvPicPr>
            <p:cNvPr id="162" name="图片 161" descr="卡通人物&#10;&#10;中度可信度描述已自动生成">
              <a:extLst>
                <a:ext uri="{FF2B5EF4-FFF2-40B4-BE49-F238E27FC236}">
                  <a16:creationId xmlns:a16="http://schemas.microsoft.com/office/drawing/2014/main" id="{D0DCBCED-1657-1A84-A041-8E222B879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8054" y="9606672"/>
              <a:ext cx="1440000" cy="1440000"/>
            </a:xfrm>
            <a:prstGeom prst="rect">
              <a:avLst/>
            </a:prstGeom>
          </p:spPr>
        </p:pic>
        <p:pic>
          <p:nvPicPr>
            <p:cNvPr id="165" name="图片 164" descr="跳起来的男人&#10;&#10;描述已自动生成">
              <a:extLst>
                <a:ext uri="{FF2B5EF4-FFF2-40B4-BE49-F238E27FC236}">
                  <a16:creationId xmlns:a16="http://schemas.microsoft.com/office/drawing/2014/main" id="{EE96B05D-9207-3FB7-088E-A4AEBCF13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085" y="9606672"/>
              <a:ext cx="1440000" cy="1440000"/>
            </a:xfrm>
            <a:prstGeom prst="rect">
              <a:avLst/>
            </a:prstGeom>
          </p:spPr>
        </p:pic>
        <p:pic>
          <p:nvPicPr>
            <p:cNvPr id="168" name="图片 167" descr="跳起来的人&#10;&#10;描述已自动生成">
              <a:extLst>
                <a:ext uri="{FF2B5EF4-FFF2-40B4-BE49-F238E27FC236}">
                  <a16:creationId xmlns:a16="http://schemas.microsoft.com/office/drawing/2014/main" id="{A7F17EA9-00C0-BD5A-B89A-5070B3EDF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4" y="9608068"/>
              <a:ext cx="1440000" cy="1440000"/>
            </a:xfrm>
            <a:prstGeom prst="rect">
              <a:avLst/>
            </a:prstGeom>
          </p:spPr>
        </p:pic>
        <p:pic>
          <p:nvPicPr>
            <p:cNvPr id="170" name="图片 169" descr="跳起来的人&#10;&#10;描述已自动生成">
              <a:extLst>
                <a:ext uri="{FF2B5EF4-FFF2-40B4-BE49-F238E27FC236}">
                  <a16:creationId xmlns:a16="http://schemas.microsoft.com/office/drawing/2014/main" id="{4F36A187-234B-ABF9-DAAD-444D9808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709" y="9608068"/>
              <a:ext cx="1440000" cy="1440000"/>
            </a:xfrm>
            <a:prstGeom prst="rect">
              <a:avLst/>
            </a:prstGeom>
          </p:spPr>
        </p:pic>
        <p:pic>
          <p:nvPicPr>
            <p:cNvPr id="173" name="图片 172" descr="跳起来的玩滑板的人&#10;&#10;描述已自动生成">
              <a:extLst>
                <a:ext uri="{FF2B5EF4-FFF2-40B4-BE49-F238E27FC236}">
                  <a16:creationId xmlns:a16="http://schemas.microsoft.com/office/drawing/2014/main" id="{3BFCCF10-6AA5-0ED6-B1BD-3E9BCA3A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95" y="11053683"/>
              <a:ext cx="1440000" cy="1440000"/>
            </a:xfrm>
            <a:prstGeom prst="rect">
              <a:avLst/>
            </a:prstGeom>
          </p:spPr>
        </p:pic>
        <p:pic>
          <p:nvPicPr>
            <p:cNvPr id="176" name="图片 175" descr="男人跳起来玩滑板&#10;&#10;描述已自动生成">
              <a:extLst>
                <a:ext uri="{FF2B5EF4-FFF2-40B4-BE49-F238E27FC236}">
                  <a16:creationId xmlns:a16="http://schemas.microsoft.com/office/drawing/2014/main" id="{3D130936-4767-7166-31AE-B91C5F374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" y="11046672"/>
              <a:ext cx="1440000" cy="1440000"/>
            </a:xfrm>
            <a:prstGeom prst="rect">
              <a:avLst/>
            </a:prstGeom>
          </p:spPr>
        </p:pic>
        <p:pic>
          <p:nvPicPr>
            <p:cNvPr id="178" name="图片 177" descr="跳起来的玩滑板的人&#10;&#10;描述已自动生成">
              <a:extLst>
                <a:ext uri="{FF2B5EF4-FFF2-40B4-BE49-F238E27FC236}">
                  <a16:creationId xmlns:a16="http://schemas.microsoft.com/office/drawing/2014/main" id="{B7C87CB5-F263-95C0-BDD1-8ACCA09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379" y="11046672"/>
              <a:ext cx="1440000" cy="1440000"/>
            </a:xfrm>
            <a:prstGeom prst="rect">
              <a:avLst/>
            </a:prstGeom>
          </p:spPr>
        </p:pic>
        <p:pic>
          <p:nvPicPr>
            <p:cNvPr id="181" name="图片 180" descr="人跳起来&#10;&#10;描述已自动生成">
              <a:extLst>
                <a:ext uri="{FF2B5EF4-FFF2-40B4-BE49-F238E27FC236}">
                  <a16:creationId xmlns:a16="http://schemas.microsoft.com/office/drawing/2014/main" id="{E5B666C4-28BC-DA62-4B89-732D6AF26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298" y="11026961"/>
              <a:ext cx="1440000" cy="1440000"/>
            </a:xfrm>
            <a:prstGeom prst="rect">
              <a:avLst/>
            </a:prstGeom>
          </p:spPr>
        </p:pic>
        <p:pic>
          <p:nvPicPr>
            <p:cNvPr id="184" name="图片 183" descr="人跳起来&#10;&#10;描述已自动生成">
              <a:extLst>
                <a:ext uri="{FF2B5EF4-FFF2-40B4-BE49-F238E27FC236}">
                  <a16:creationId xmlns:a16="http://schemas.microsoft.com/office/drawing/2014/main" id="{730144AF-21FA-2F7E-7386-324C0E3C0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58" y="11026961"/>
              <a:ext cx="1440000" cy="1440000"/>
            </a:xfrm>
            <a:prstGeom prst="rect">
              <a:avLst/>
            </a:prstGeom>
          </p:spPr>
        </p:pic>
        <p:pic>
          <p:nvPicPr>
            <p:cNvPr id="186" name="图片 185" descr="狗站在地上&#10;&#10;中度可信度描述已自动生成">
              <a:extLst>
                <a:ext uri="{FF2B5EF4-FFF2-40B4-BE49-F238E27FC236}">
                  <a16:creationId xmlns:a16="http://schemas.microsoft.com/office/drawing/2014/main" id="{72F0D021-9806-6AC0-D32D-5F251436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5330" y="11053683"/>
              <a:ext cx="1440000" cy="1440000"/>
            </a:xfrm>
            <a:prstGeom prst="rect">
              <a:avLst/>
            </a:prstGeom>
          </p:spPr>
        </p:pic>
        <p:pic>
          <p:nvPicPr>
            <p:cNvPr id="189" name="图片 188" descr="人的雕塑&#10;&#10;中度可信度描述已自动生成">
              <a:extLst>
                <a:ext uri="{FF2B5EF4-FFF2-40B4-BE49-F238E27FC236}">
                  <a16:creationId xmlns:a16="http://schemas.microsoft.com/office/drawing/2014/main" id="{ABDB8AB5-5FA8-EF4B-4761-055037F0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029" y="11045713"/>
              <a:ext cx="1440000" cy="1440000"/>
            </a:xfrm>
            <a:prstGeom prst="rect">
              <a:avLst/>
            </a:prstGeom>
          </p:spPr>
        </p:pic>
        <p:pic>
          <p:nvPicPr>
            <p:cNvPr id="192" name="图片 191" descr="卡通人物&#10;&#10;低可信度描述已自动生成">
              <a:extLst>
                <a:ext uri="{FF2B5EF4-FFF2-40B4-BE49-F238E27FC236}">
                  <a16:creationId xmlns:a16="http://schemas.microsoft.com/office/drawing/2014/main" id="{012E85D8-E5D0-700E-8E27-EB6FCE7F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1292" y="11085366"/>
              <a:ext cx="1440000" cy="1440000"/>
            </a:xfrm>
            <a:prstGeom prst="rect">
              <a:avLst/>
            </a:prstGeom>
          </p:spPr>
        </p:pic>
        <p:pic>
          <p:nvPicPr>
            <p:cNvPr id="194" name="图片 193" descr="图片包含 游戏机&#10;&#10;描述已自动生成">
              <a:extLst>
                <a:ext uri="{FF2B5EF4-FFF2-40B4-BE49-F238E27FC236}">
                  <a16:creationId xmlns:a16="http://schemas.microsoft.com/office/drawing/2014/main" id="{3FC3AB2A-615D-05BC-E928-2DC541B67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8054" y="11073625"/>
              <a:ext cx="1440000" cy="1440000"/>
            </a:xfrm>
            <a:prstGeom prst="rect">
              <a:avLst/>
            </a:prstGeom>
          </p:spPr>
        </p:pic>
        <p:pic>
          <p:nvPicPr>
            <p:cNvPr id="197" name="图片 196" descr="男孩在街道边走&#10;&#10;描述已自动生成">
              <a:extLst>
                <a:ext uri="{FF2B5EF4-FFF2-40B4-BE49-F238E27FC236}">
                  <a16:creationId xmlns:a16="http://schemas.microsoft.com/office/drawing/2014/main" id="{13C78BA0-DE49-1128-1A8D-1602A0AA7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757" y="11047832"/>
              <a:ext cx="1440000" cy="1440000"/>
            </a:xfrm>
            <a:prstGeom prst="rect">
              <a:avLst/>
            </a:prstGeom>
          </p:spPr>
        </p:pic>
        <p:pic>
          <p:nvPicPr>
            <p:cNvPr id="200" name="图片 199" descr="男人跳起来玩滑板&#10;&#10;描述已自动生成">
              <a:extLst>
                <a:ext uri="{FF2B5EF4-FFF2-40B4-BE49-F238E27FC236}">
                  <a16:creationId xmlns:a16="http://schemas.microsoft.com/office/drawing/2014/main" id="{92B74561-232D-F49D-75E7-B1E1EA03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371" y="12479217"/>
              <a:ext cx="1440000" cy="1440000"/>
            </a:xfrm>
            <a:prstGeom prst="rect">
              <a:avLst/>
            </a:prstGeom>
          </p:spPr>
        </p:pic>
        <p:pic>
          <p:nvPicPr>
            <p:cNvPr id="202" name="图片 201" descr="男人跳起来玩滑板&#10;&#10;描述已自动生成">
              <a:extLst>
                <a:ext uri="{FF2B5EF4-FFF2-40B4-BE49-F238E27FC236}">
                  <a16:creationId xmlns:a16="http://schemas.microsoft.com/office/drawing/2014/main" id="{52E785B6-F73C-A68F-3068-29FA24733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7" y="12481998"/>
              <a:ext cx="1440000" cy="1440000"/>
            </a:xfrm>
            <a:prstGeom prst="rect">
              <a:avLst/>
            </a:prstGeom>
          </p:spPr>
        </p:pic>
        <p:pic>
          <p:nvPicPr>
            <p:cNvPr id="205" name="图片 204" descr="人跳起来玩滑板&#10;&#10;描述已自动生成">
              <a:extLst>
                <a:ext uri="{FF2B5EF4-FFF2-40B4-BE49-F238E27FC236}">
                  <a16:creationId xmlns:a16="http://schemas.microsoft.com/office/drawing/2014/main" id="{9E8ACD5E-C011-C2A4-0A08-2B8548EE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339" y="12481998"/>
              <a:ext cx="1440000" cy="1440000"/>
            </a:xfrm>
            <a:prstGeom prst="rect">
              <a:avLst/>
            </a:prstGeom>
          </p:spPr>
        </p:pic>
        <p:pic>
          <p:nvPicPr>
            <p:cNvPr id="208" name="图片 207" descr="卡通人物&#10;&#10;低可信度描述已自动生成">
              <a:extLst>
                <a:ext uri="{FF2B5EF4-FFF2-40B4-BE49-F238E27FC236}">
                  <a16:creationId xmlns:a16="http://schemas.microsoft.com/office/drawing/2014/main" id="{3258C556-95C5-5D87-7085-C6B03920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674" y="12481998"/>
              <a:ext cx="1440000" cy="1440000"/>
            </a:xfrm>
            <a:prstGeom prst="rect">
              <a:avLst/>
            </a:prstGeom>
          </p:spPr>
        </p:pic>
        <p:pic>
          <p:nvPicPr>
            <p:cNvPr id="210" name="图片 209" descr="卡通人物&#10;&#10;低可信度描述已自动生成">
              <a:extLst>
                <a:ext uri="{FF2B5EF4-FFF2-40B4-BE49-F238E27FC236}">
                  <a16:creationId xmlns:a16="http://schemas.microsoft.com/office/drawing/2014/main" id="{14822A5F-A1CB-0FFD-8032-65B9EA8B0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071" y="12481998"/>
              <a:ext cx="1440000" cy="1440000"/>
            </a:xfrm>
            <a:prstGeom prst="rect">
              <a:avLst/>
            </a:prstGeom>
          </p:spPr>
        </p:pic>
        <p:pic>
          <p:nvPicPr>
            <p:cNvPr id="213" name="图片 212" descr="卡通人物&#10;&#10;中度可信度描述已自动生成">
              <a:extLst>
                <a:ext uri="{FF2B5EF4-FFF2-40B4-BE49-F238E27FC236}">
                  <a16:creationId xmlns:a16="http://schemas.microsoft.com/office/drawing/2014/main" id="{C1E901FE-43FF-408F-5392-02F91943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7640" y="12484605"/>
              <a:ext cx="1440000" cy="1440000"/>
            </a:xfrm>
            <a:prstGeom prst="rect">
              <a:avLst/>
            </a:prstGeom>
          </p:spPr>
        </p:pic>
        <p:pic>
          <p:nvPicPr>
            <p:cNvPr id="216" name="图片 215" descr="男人在街道边玩滑板&#10;&#10;中度可信度描述已自动生成">
              <a:extLst>
                <a:ext uri="{FF2B5EF4-FFF2-40B4-BE49-F238E27FC236}">
                  <a16:creationId xmlns:a16="http://schemas.microsoft.com/office/drawing/2014/main" id="{1C0893D9-03FD-03F7-4429-892A9F9C4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751" y="12479217"/>
              <a:ext cx="1440000" cy="1440000"/>
            </a:xfrm>
            <a:prstGeom prst="rect">
              <a:avLst/>
            </a:prstGeom>
          </p:spPr>
        </p:pic>
        <p:pic>
          <p:nvPicPr>
            <p:cNvPr id="218" name="图片 217" descr="图片包含 户外, 男人, 路, 街道&#10;&#10;描述已自动生成">
              <a:extLst>
                <a:ext uri="{FF2B5EF4-FFF2-40B4-BE49-F238E27FC236}">
                  <a16:creationId xmlns:a16="http://schemas.microsoft.com/office/drawing/2014/main" id="{0181BBA1-1230-39C2-C522-7C1FC84A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4" y="12476145"/>
              <a:ext cx="1440000" cy="1440000"/>
            </a:xfrm>
            <a:prstGeom prst="rect">
              <a:avLst/>
            </a:prstGeom>
          </p:spPr>
        </p:pic>
        <p:pic>
          <p:nvPicPr>
            <p:cNvPr id="221" name="图片 220" descr="穿白色衣服的男人在街道边玩滑板&#10;&#10;中度可信度描述已自动生成">
              <a:extLst>
                <a:ext uri="{FF2B5EF4-FFF2-40B4-BE49-F238E27FC236}">
                  <a16:creationId xmlns:a16="http://schemas.microsoft.com/office/drawing/2014/main" id="{700B1141-A566-19D3-D108-D41A1760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8320" y="12466961"/>
              <a:ext cx="1440000" cy="1440000"/>
            </a:xfrm>
            <a:prstGeom prst="rect">
              <a:avLst/>
            </a:prstGeom>
          </p:spPr>
        </p:pic>
        <p:pic>
          <p:nvPicPr>
            <p:cNvPr id="224" name="图片 223" descr="卡通人物&#10;&#10;中度可信度描述已自动生成">
              <a:extLst>
                <a:ext uri="{FF2B5EF4-FFF2-40B4-BE49-F238E27FC236}">
                  <a16:creationId xmlns:a16="http://schemas.microsoft.com/office/drawing/2014/main" id="{9F5839E0-E470-D047-265D-2D54B7493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1706" y="12466961"/>
              <a:ext cx="1440000" cy="1440000"/>
            </a:xfrm>
            <a:prstGeom prst="rect">
              <a:avLst/>
            </a:prstGeom>
          </p:spPr>
        </p:pic>
        <p:pic>
          <p:nvPicPr>
            <p:cNvPr id="226" name="图片 225" descr="图片包含 图形用户界面&#10;&#10;描述已自动生成">
              <a:extLst>
                <a:ext uri="{FF2B5EF4-FFF2-40B4-BE49-F238E27FC236}">
                  <a16:creationId xmlns:a16="http://schemas.microsoft.com/office/drawing/2014/main" id="{201C527F-3EDD-7E09-42C7-C778A33B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526" y="13914543"/>
              <a:ext cx="1440000" cy="1440000"/>
            </a:xfrm>
            <a:prstGeom prst="rect">
              <a:avLst/>
            </a:prstGeom>
          </p:spPr>
        </p:pic>
        <p:pic>
          <p:nvPicPr>
            <p:cNvPr id="229" name="图片 228" descr="图形用户界面, 网站&#10;&#10;描述已自动生成">
              <a:extLst>
                <a:ext uri="{FF2B5EF4-FFF2-40B4-BE49-F238E27FC236}">
                  <a16:creationId xmlns:a16="http://schemas.microsoft.com/office/drawing/2014/main" id="{D7782D43-90A7-A5F4-52B8-A8F6824F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7" y="13916309"/>
              <a:ext cx="1440000" cy="1440000"/>
            </a:xfrm>
            <a:prstGeom prst="rect">
              <a:avLst/>
            </a:prstGeom>
          </p:spPr>
        </p:pic>
        <p:pic>
          <p:nvPicPr>
            <p:cNvPr id="232" name="图片 231" descr="图形用户界面&#10;&#10;低可信度描述已自动生成">
              <a:extLst>
                <a:ext uri="{FF2B5EF4-FFF2-40B4-BE49-F238E27FC236}">
                  <a16:creationId xmlns:a16="http://schemas.microsoft.com/office/drawing/2014/main" id="{5693BC45-5057-486C-C082-1B9CDDF4A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331" y="13920893"/>
              <a:ext cx="1440000" cy="1440000"/>
            </a:xfrm>
            <a:prstGeom prst="rect">
              <a:avLst/>
            </a:prstGeom>
          </p:spPr>
        </p:pic>
        <p:pic>
          <p:nvPicPr>
            <p:cNvPr id="234" name="图片 233" descr="跳起来的人&#10;&#10;描述已自动生成">
              <a:extLst>
                <a:ext uri="{FF2B5EF4-FFF2-40B4-BE49-F238E27FC236}">
                  <a16:creationId xmlns:a16="http://schemas.microsoft.com/office/drawing/2014/main" id="{B07792BB-192E-074E-6FC5-91ECC8C3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772" y="13914203"/>
              <a:ext cx="1440000" cy="1440000"/>
            </a:xfrm>
            <a:prstGeom prst="rect">
              <a:avLst/>
            </a:prstGeom>
          </p:spPr>
        </p:pic>
        <p:pic>
          <p:nvPicPr>
            <p:cNvPr id="237" name="图片 236" descr="人跳起来&#10;&#10;中度可信度描述已自动生成">
              <a:extLst>
                <a:ext uri="{FF2B5EF4-FFF2-40B4-BE49-F238E27FC236}">
                  <a16:creationId xmlns:a16="http://schemas.microsoft.com/office/drawing/2014/main" id="{07A3D7A4-84D9-F73E-7312-C370D7C9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967" y="13906961"/>
              <a:ext cx="1440000" cy="1440000"/>
            </a:xfrm>
            <a:prstGeom prst="rect">
              <a:avLst/>
            </a:prstGeom>
          </p:spPr>
        </p:pic>
        <p:pic>
          <p:nvPicPr>
            <p:cNvPr id="240" name="图片 239" descr="跳在半空中的人&#10;&#10;中度可信度描述已自动生成">
              <a:extLst>
                <a:ext uri="{FF2B5EF4-FFF2-40B4-BE49-F238E27FC236}">
                  <a16:creationId xmlns:a16="http://schemas.microsoft.com/office/drawing/2014/main" id="{19BCF830-1E02-7B27-EC7D-935E53266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576" y="13908516"/>
              <a:ext cx="1440000" cy="1440000"/>
            </a:xfrm>
            <a:prstGeom prst="rect">
              <a:avLst/>
            </a:prstGeom>
          </p:spPr>
        </p:pic>
        <p:pic>
          <p:nvPicPr>
            <p:cNvPr id="242" name="图片 241" descr="小孩跳起来玩滑板&#10;&#10;描述已自动生成">
              <a:extLst>
                <a:ext uri="{FF2B5EF4-FFF2-40B4-BE49-F238E27FC236}">
                  <a16:creationId xmlns:a16="http://schemas.microsoft.com/office/drawing/2014/main" id="{D4E79ED5-3CB5-56F5-449C-B575BEA3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855" y="13918786"/>
              <a:ext cx="1440000" cy="1440000"/>
            </a:xfrm>
            <a:prstGeom prst="rect">
              <a:avLst/>
            </a:prstGeom>
          </p:spPr>
        </p:pic>
        <p:pic>
          <p:nvPicPr>
            <p:cNvPr id="245" name="图片 244" descr="跳在半空中的人&#10;&#10;中度可信度描述已自动生成">
              <a:extLst>
                <a:ext uri="{FF2B5EF4-FFF2-40B4-BE49-F238E27FC236}">
                  <a16:creationId xmlns:a16="http://schemas.microsoft.com/office/drawing/2014/main" id="{3BD37BBC-06FA-D461-7FFE-4B137F97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0951" y="13911971"/>
              <a:ext cx="1440000" cy="1440000"/>
            </a:xfrm>
            <a:prstGeom prst="rect">
              <a:avLst/>
            </a:prstGeom>
          </p:spPr>
        </p:pic>
        <p:pic>
          <p:nvPicPr>
            <p:cNvPr id="248" name="图片 247" descr="卡通人物&#10;&#10;中度可信度描述已自动生成">
              <a:extLst>
                <a:ext uri="{FF2B5EF4-FFF2-40B4-BE49-F238E27FC236}">
                  <a16:creationId xmlns:a16="http://schemas.microsoft.com/office/drawing/2014/main" id="{FEA2564E-A6FA-C7C6-8689-78E7C54F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673" y="13904052"/>
              <a:ext cx="1440000" cy="1440000"/>
            </a:xfrm>
            <a:prstGeom prst="rect">
              <a:avLst/>
            </a:prstGeom>
          </p:spPr>
        </p:pic>
        <p:pic>
          <p:nvPicPr>
            <p:cNvPr id="250" name="图片 249" descr="卡通人物&#10;&#10;中度可信度描述已自动生成">
              <a:extLst>
                <a:ext uri="{FF2B5EF4-FFF2-40B4-BE49-F238E27FC236}">
                  <a16:creationId xmlns:a16="http://schemas.microsoft.com/office/drawing/2014/main" id="{45A1F65F-DDC0-5E27-50AB-6F302AF9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6433" y="13918786"/>
              <a:ext cx="1440000" cy="1440000"/>
            </a:xfrm>
            <a:prstGeom prst="rect">
              <a:avLst/>
            </a:prstGeom>
          </p:spPr>
        </p:pic>
        <p:pic>
          <p:nvPicPr>
            <p:cNvPr id="253" name="图片 252" descr="人跳起来&#10;&#10;中度可信度描述已自动生成">
              <a:extLst>
                <a:ext uri="{FF2B5EF4-FFF2-40B4-BE49-F238E27FC236}">
                  <a16:creationId xmlns:a16="http://schemas.microsoft.com/office/drawing/2014/main" id="{00BDB6C4-3C66-6523-B3EE-556435D9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674" y="15358786"/>
              <a:ext cx="1440000" cy="1440000"/>
            </a:xfrm>
            <a:prstGeom prst="rect">
              <a:avLst/>
            </a:prstGeom>
          </p:spPr>
        </p:pic>
        <p:pic>
          <p:nvPicPr>
            <p:cNvPr id="256" name="图片 255" descr="人跳起来&#10;&#10;中度可信度描述已自动生成">
              <a:extLst>
                <a:ext uri="{FF2B5EF4-FFF2-40B4-BE49-F238E27FC236}">
                  <a16:creationId xmlns:a16="http://schemas.microsoft.com/office/drawing/2014/main" id="{AE205862-2ADE-3027-66FB-52A5CF03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429" y="15358786"/>
              <a:ext cx="1440000" cy="1440000"/>
            </a:xfrm>
            <a:prstGeom prst="rect">
              <a:avLst/>
            </a:prstGeom>
          </p:spPr>
        </p:pic>
        <p:pic>
          <p:nvPicPr>
            <p:cNvPr id="258" name="图片 257" descr="男人跳起来玩滑板&#10;&#10;描述已自动生成">
              <a:extLst>
                <a:ext uri="{FF2B5EF4-FFF2-40B4-BE49-F238E27FC236}">
                  <a16:creationId xmlns:a16="http://schemas.microsoft.com/office/drawing/2014/main" id="{132E8F61-880F-229A-333F-117F5B847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3" y="15359214"/>
              <a:ext cx="1440000" cy="1440000"/>
            </a:xfrm>
            <a:prstGeom prst="rect">
              <a:avLst/>
            </a:prstGeom>
          </p:spPr>
        </p:pic>
        <p:pic>
          <p:nvPicPr>
            <p:cNvPr id="266" name="图片 265" descr="男人在跳起来玩滑板&#10;&#10;描述已自动生成">
              <a:extLst>
                <a:ext uri="{FF2B5EF4-FFF2-40B4-BE49-F238E27FC236}">
                  <a16:creationId xmlns:a16="http://schemas.microsoft.com/office/drawing/2014/main" id="{80A49FC8-6C60-C308-17CE-59341E924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007" y="15353736"/>
              <a:ext cx="1440000" cy="1440000"/>
            </a:xfrm>
            <a:prstGeom prst="rect">
              <a:avLst/>
            </a:prstGeom>
          </p:spPr>
        </p:pic>
        <p:pic>
          <p:nvPicPr>
            <p:cNvPr id="269" name="图片 268" descr="男人跳起来玩滑板&#10;&#10;描述已自动生成">
              <a:extLst>
                <a:ext uri="{FF2B5EF4-FFF2-40B4-BE49-F238E27FC236}">
                  <a16:creationId xmlns:a16="http://schemas.microsoft.com/office/drawing/2014/main" id="{DE457D41-4FB0-A8FA-D013-3559FAA60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903" y="15356981"/>
              <a:ext cx="1440000" cy="1440000"/>
            </a:xfrm>
            <a:prstGeom prst="rect">
              <a:avLst/>
            </a:prstGeom>
          </p:spPr>
        </p:pic>
        <p:pic>
          <p:nvPicPr>
            <p:cNvPr id="272" name="图片 271" descr="图片包含 人, 室内, 男人, 监控&#10;&#10;描述已自动生成">
              <a:extLst>
                <a:ext uri="{FF2B5EF4-FFF2-40B4-BE49-F238E27FC236}">
                  <a16:creationId xmlns:a16="http://schemas.microsoft.com/office/drawing/2014/main" id="{C3BEE5F2-47CF-CDA0-F441-20B94AAF3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70" y="15347191"/>
              <a:ext cx="1440000" cy="1440000"/>
            </a:xfrm>
            <a:prstGeom prst="rect">
              <a:avLst/>
            </a:prstGeom>
          </p:spPr>
        </p:pic>
        <p:pic>
          <p:nvPicPr>
            <p:cNvPr id="274" name="图片 273" descr="男人跳起来玩滑板&#10;&#10;中度可信度描述已自动生成">
              <a:extLst>
                <a:ext uri="{FF2B5EF4-FFF2-40B4-BE49-F238E27FC236}">
                  <a16:creationId xmlns:a16="http://schemas.microsoft.com/office/drawing/2014/main" id="{5D2B8631-957E-AF7F-E5F9-7CE0D8D3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932" y="15350631"/>
              <a:ext cx="1440000" cy="1440000"/>
            </a:xfrm>
            <a:prstGeom prst="rect">
              <a:avLst/>
            </a:prstGeom>
          </p:spPr>
        </p:pic>
        <p:pic>
          <p:nvPicPr>
            <p:cNvPr id="277" name="图片 276" descr="人的照片上写着字&#10;&#10;描述已自动生成">
              <a:extLst>
                <a:ext uri="{FF2B5EF4-FFF2-40B4-BE49-F238E27FC236}">
                  <a16:creationId xmlns:a16="http://schemas.microsoft.com/office/drawing/2014/main" id="{FC4016C0-4B5D-FADD-C942-88AE0F6F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2629" y="15346911"/>
              <a:ext cx="1440000" cy="1440000"/>
            </a:xfrm>
            <a:prstGeom prst="rect">
              <a:avLst/>
            </a:prstGeom>
          </p:spPr>
        </p:pic>
        <p:pic>
          <p:nvPicPr>
            <p:cNvPr id="280" name="图片 279" descr="卡通人物&#10;&#10;中度可信度描述已自动生成">
              <a:extLst>
                <a:ext uri="{FF2B5EF4-FFF2-40B4-BE49-F238E27FC236}">
                  <a16:creationId xmlns:a16="http://schemas.microsoft.com/office/drawing/2014/main" id="{E4666F71-D850-5048-F2B9-6D4D6036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9396" y="15365503"/>
              <a:ext cx="1440000" cy="1440000"/>
            </a:xfrm>
            <a:prstGeom prst="rect">
              <a:avLst/>
            </a:prstGeom>
          </p:spPr>
        </p:pic>
        <p:pic>
          <p:nvPicPr>
            <p:cNvPr id="282" name="图片 281" descr="游戏机里面的人物&#10;&#10;中度可信度描述已自动生成">
              <a:extLst>
                <a:ext uri="{FF2B5EF4-FFF2-40B4-BE49-F238E27FC236}">
                  <a16:creationId xmlns:a16="http://schemas.microsoft.com/office/drawing/2014/main" id="{E781D05A-E149-F00F-30BD-1588D505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005" y="15358702"/>
              <a:ext cx="1440000" cy="1440000"/>
            </a:xfrm>
            <a:prstGeom prst="rect">
              <a:avLst/>
            </a:prstGeom>
          </p:spPr>
        </p:pic>
        <p:pic>
          <p:nvPicPr>
            <p:cNvPr id="285" name="图片 284" descr="男人拿着冲浪板站在海边&#10;&#10;描述已自动生成">
              <a:extLst>
                <a:ext uri="{FF2B5EF4-FFF2-40B4-BE49-F238E27FC236}">
                  <a16:creationId xmlns:a16="http://schemas.microsoft.com/office/drawing/2014/main" id="{607AE069-C4A5-AED3-4795-DF325ACA5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707" y="16802125"/>
              <a:ext cx="1440000" cy="1440000"/>
            </a:xfrm>
            <a:prstGeom prst="rect">
              <a:avLst/>
            </a:prstGeom>
          </p:spPr>
        </p:pic>
        <p:pic>
          <p:nvPicPr>
            <p:cNvPr id="288" name="图片 287" descr="戴帽子的男人在海上&#10;&#10;中度可信度描述已自动生成">
              <a:extLst>
                <a:ext uri="{FF2B5EF4-FFF2-40B4-BE49-F238E27FC236}">
                  <a16:creationId xmlns:a16="http://schemas.microsoft.com/office/drawing/2014/main" id="{8FFE8BEA-FD6C-21B0-3850-A029C8D2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599" y="16791878"/>
              <a:ext cx="1440000" cy="1440000"/>
            </a:xfrm>
            <a:prstGeom prst="rect">
              <a:avLst/>
            </a:prstGeom>
          </p:spPr>
        </p:pic>
        <p:pic>
          <p:nvPicPr>
            <p:cNvPr id="290" name="图片 289" descr="男人和女人站在海边&#10;&#10;描述已自动生成">
              <a:extLst>
                <a:ext uri="{FF2B5EF4-FFF2-40B4-BE49-F238E27FC236}">
                  <a16:creationId xmlns:a16="http://schemas.microsoft.com/office/drawing/2014/main" id="{A3A15DB5-FE8E-6835-CB3F-3A07261E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7" y="16789062"/>
              <a:ext cx="1440000" cy="1440000"/>
            </a:xfrm>
            <a:prstGeom prst="rect">
              <a:avLst/>
            </a:prstGeom>
          </p:spPr>
        </p:pic>
        <p:pic>
          <p:nvPicPr>
            <p:cNvPr id="294" name="图片 293" descr="图片包含 游戏机&#10;&#10;描述已自动生成">
              <a:extLst>
                <a:ext uri="{FF2B5EF4-FFF2-40B4-BE49-F238E27FC236}">
                  <a16:creationId xmlns:a16="http://schemas.microsoft.com/office/drawing/2014/main" id="{9FADDE30-E981-8B11-0B67-F31B3CE2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811" y="16793736"/>
              <a:ext cx="1440000" cy="1440000"/>
            </a:xfrm>
            <a:prstGeom prst="rect">
              <a:avLst/>
            </a:prstGeom>
          </p:spPr>
        </p:pic>
        <p:pic>
          <p:nvPicPr>
            <p:cNvPr id="297" name="图片 296" descr="图片包含 游戏机, 女人&#10;&#10;描述已自动生成">
              <a:extLst>
                <a:ext uri="{FF2B5EF4-FFF2-40B4-BE49-F238E27FC236}">
                  <a16:creationId xmlns:a16="http://schemas.microsoft.com/office/drawing/2014/main" id="{C6193BC1-005F-55F7-BB2B-BF9F8527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662" y="16779166"/>
              <a:ext cx="1440000" cy="1440000"/>
            </a:xfrm>
            <a:prstGeom prst="rect">
              <a:avLst/>
            </a:prstGeom>
          </p:spPr>
        </p:pic>
        <p:pic>
          <p:nvPicPr>
            <p:cNvPr id="300" name="图片 299" descr="电视上的卡通&#10;&#10;中度可信度描述已自动生成">
              <a:extLst>
                <a:ext uri="{FF2B5EF4-FFF2-40B4-BE49-F238E27FC236}">
                  <a16:creationId xmlns:a16="http://schemas.microsoft.com/office/drawing/2014/main" id="{85C511EB-CF4F-6FFD-FC48-84092CCF6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226" y="16778065"/>
              <a:ext cx="1440000" cy="1440000"/>
            </a:xfrm>
            <a:prstGeom prst="rect">
              <a:avLst/>
            </a:prstGeom>
          </p:spPr>
        </p:pic>
        <p:pic>
          <p:nvPicPr>
            <p:cNvPr id="302" name="图片 301" descr="电视屏幕上有男人的照片上写着字&#10;&#10;中度可信度描述已自动生成">
              <a:extLst>
                <a:ext uri="{FF2B5EF4-FFF2-40B4-BE49-F238E27FC236}">
                  <a16:creationId xmlns:a16="http://schemas.microsoft.com/office/drawing/2014/main" id="{86E71DF2-5AEA-E1B0-9E46-619E3D96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380" y="16775666"/>
              <a:ext cx="1440000" cy="1440000"/>
            </a:xfrm>
            <a:prstGeom prst="rect">
              <a:avLst/>
            </a:prstGeom>
          </p:spPr>
        </p:pic>
        <p:pic>
          <p:nvPicPr>
            <p:cNvPr id="305" name="图片 304" descr="电视上的卡通人物&#10;&#10;中度可信度描述已自动生成">
              <a:extLst>
                <a:ext uri="{FF2B5EF4-FFF2-40B4-BE49-F238E27FC236}">
                  <a16:creationId xmlns:a16="http://schemas.microsoft.com/office/drawing/2014/main" id="{531B0AFE-BE75-6BAD-34D7-B477FCAEB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8541" y="16774127"/>
              <a:ext cx="1440000" cy="1440000"/>
            </a:xfrm>
            <a:prstGeom prst="rect">
              <a:avLst/>
            </a:prstGeom>
          </p:spPr>
        </p:pic>
        <p:pic>
          <p:nvPicPr>
            <p:cNvPr id="308" name="图片 307" descr="游戏机里面的人物&#10;&#10;低可信度描述已自动生成">
              <a:extLst>
                <a:ext uri="{FF2B5EF4-FFF2-40B4-BE49-F238E27FC236}">
                  <a16:creationId xmlns:a16="http://schemas.microsoft.com/office/drawing/2014/main" id="{B93D767F-DD3E-4F71-84C8-124FEFB7E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6" y="16722738"/>
              <a:ext cx="1440000" cy="1440000"/>
            </a:xfrm>
            <a:prstGeom prst="rect">
              <a:avLst/>
            </a:prstGeom>
          </p:spPr>
        </p:pic>
        <p:pic>
          <p:nvPicPr>
            <p:cNvPr id="310" name="图片 309" descr="卡通人物&#10;&#10;中度可信度描述已自动生成">
              <a:extLst>
                <a:ext uri="{FF2B5EF4-FFF2-40B4-BE49-F238E27FC236}">
                  <a16:creationId xmlns:a16="http://schemas.microsoft.com/office/drawing/2014/main" id="{34A120F9-1A1A-51BA-3760-4C0999B3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8836" y="16763947"/>
              <a:ext cx="1440000" cy="1440000"/>
            </a:xfrm>
            <a:prstGeom prst="rect">
              <a:avLst/>
            </a:prstGeom>
          </p:spPr>
        </p:pic>
        <p:pic>
          <p:nvPicPr>
            <p:cNvPr id="313" name="图片 312" descr="穿白色衣服的男人在栏杆上&#10;&#10;描述已自动生成">
              <a:extLst>
                <a:ext uri="{FF2B5EF4-FFF2-40B4-BE49-F238E27FC236}">
                  <a16:creationId xmlns:a16="http://schemas.microsoft.com/office/drawing/2014/main" id="{0D3313C3-9375-02F5-3CA8-3E113892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98" y="18234694"/>
              <a:ext cx="1440000" cy="1440000"/>
            </a:xfrm>
            <a:prstGeom prst="rect">
              <a:avLst/>
            </a:prstGeom>
          </p:spPr>
        </p:pic>
        <p:pic>
          <p:nvPicPr>
            <p:cNvPr id="316" name="图片 315" descr="男人站在栏杆边&#10;&#10;描述已自动生成">
              <a:extLst>
                <a:ext uri="{FF2B5EF4-FFF2-40B4-BE49-F238E27FC236}">
                  <a16:creationId xmlns:a16="http://schemas.microsoft.com/office/drawing/2014/main" id="{D45D9293-90F9-1736-9F2E-0C8A37816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2" y="18228255"/>
              <a:ext cx="1440000" cy="1440000"/>
            </a:xfrm>
            <a:prstGeom prst="rect">
              <a:avLst/>
            </a:prstGeom>
          </p:spPr>
        </p:pic>
        <p:pic>
          <p:nvPicPr>
            <p:cNvPr id="318" name="图片 317" descr="男人站在栏杆边&#10;&#10;中度可信度描述已自动生成">
              <a:extLst>
                <a:ext uri="{FF2B5EF4-FFF2-40B4-BE49-F238E27FC236}">
                  <a16:creationId xmlns:a16="http://schemas.microsoft.com/office/drawing/2014/main" id="{8DF1C220-FAC9-797C-C8F2-17A23AC0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526" y="18234694"/>
              <a:ext cx="1440000" cy="1440000"/>
            </a:xfrm>
            <a:prstGeom prst="rect">
              <a:avLst/>
            </a:prstGeom>
          </p:spPr>
        </p:pic>
        <p:pic>
          <p:nvPicPr>
            <p:cNvPr id="321" name="图片 320" descr="卡通人物&#10;&#10;低可信度描述已自动生成">
              <a:extLst>
                <a:ext uri="{FF2B5EF4-FFF2-40B4-BE49-F238E27FC236}">
                  <a16:creationId xmlns:a16="http://schemas.microsoft.com/office/drawing/2014/main" id="{6B1AE532-C8EF-B07D-BFAA-EBCF2EE5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014" y="18228686"/>
              <a:ext cx="1440000" cy="1440000"/>
            </a:xfrm>
            <a:prstGeom prst="rect">
              <a:avLst/>
            </a:prstGeom>
          </p:spPr>
        </p:pic>
        <p:pic>
          <p:nvPicPr>
            <p:cNvPr id="324" name="图片 323" descr="卡通人物&#10;&#10;低可信度描述已自动生成">
              <a:extLst>
                <a:ext uri="{FF2B5EF4-FFF2-40B4-BE49-F238E27FC236}">
                  <a16:creationId xmlns:a16="http://schemas.microsoft.com/office/drawing/2014/main" id="{51A712B1-16EC-DA7E-CC4E-DFD9466D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694" y="18218354"/>
              <a:ext cx="1440000" cy="1440000"/>
            </a:xfrm>
            <a:prstGeom prst="rect">
              <a:avLst/>
            </a:prstGeom>
          </p:spPr>
        </p:pic>
        <p:pic>
          <p:nvPicPr>
            <p:cNvPr id="326" name="图片 325" descr="电视上的卡通人物&#10;&#10;中度可信度描述已自动生成">
              <a:extLst>
                <a:ext uri="{FF2B5EF4-FFF2-40B4-BE49-F238E27FC236}">
                  <a16:creationId xmlns:a16="http://schemas.microsoft.com/office/drawing/2014/main" id="{78A7939D-A898-D982-C777-3AE507C6F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660" y="18213430"/>
              <a:ext cx="1440000" cy="1440000"/>
            </a:xfrm>
            <a:prstGeom prst="rect">
              <a:avLst/>
            </a:prstGeom>
          </p:spPr>
        </p:pic>
        <p:pic>
          <p:nvPicPr>
            <p:cNvPr id="329" name="图片 328" descr="电视上的卡通人物&#10;&#10;中度可信度描述已自动生成">
              <a:extLst>
                <a:ext uri="{FF2B5EF4-FFF2-40B4-BE49-F238E27FC236}">
                  <a16:creationId xmlns:a16="http://schemas.microsoft.com/office/drawing/2014/main" id="{A0E55128-ED2A-9CBF-DD8F-D556ABEA7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777" y="18213430"/>
              <a:ext cx="1440000" cy="1440000"/>
            </a:xfrm>
            <a:prstGeom prst="rect">
              <a:avLst/>
            </a:prstGeom>
          </p:spPr>
        </p:pic>
        <p:pic>
          <p:nvPicPr>
            <p:cNvPr id="332" name="图片 331" descr="穿着西装笔挺的男子与配字&#10;&#10;中度可信度描述已自动生成">
              <a:extLst>
                <a:ext uri="{FF2B5EF4-FFF2-40B4-BE49-F238E27FC236}">
                  <a16:creationId xmlns:a16="http://schemas.microsoft.com/office/drawing/2014/main" id="{1CB65708-382D-8BE0-4FEB-BADBD95C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757" y="18207080"/>
              <a:ext cx="1440000" cy="1440000"/>
            </a:xfrm>
            <a:prstGeom prst="rect">
              <a:avLst/>
            </a:prstGeom>
          </p:spPr>
        </p:pic>
        <p:pic>
          <p:nvPicPr>
            <p:cNvPr id="334" name="图片 333" descr="图片包含 游戏机&#10;&#10;描述已自动生成">
              <a:extLst>
                <a:ext uri="{FF2B5EF4-FFF2-40B4-BE49-F238E27FC236}">
                  <a16:creationId xmlns:a16="http://schemas.microsoft.com/office/drawing/2014/main" id="{17031DB5-EA80-3F3B-EA4E-69AE73DE9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269" y="18210748"/>
              <a:ext cx="1440000" cy="1440000"/>
            </a:xfrm>
            <a:prstGeom prst="rect">
              <a:avLst/>
            </a:prstGeom>
          </p:spPr>
        </p:pic>
        <p:pic>
          <p:nvPicPr>
            <p:cNvPr id="347" name="图片 346" descr="卡通人物&#10;&#10;低可信度描述已自动生成">
              <a:extLst>
                <a:ext uri="{FF2B5EF4-FFF2-40B4-BE49-F238E27FC236}">
                  <a16:creationId xmlns:a16="http://schemas.microsoft.com/office/drawing/2014/main" id="{9BF24C76-2F57-0679-EDD7-D129F44FF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8652" y="18186103"/>
              <a:ext cx="1440000" cy="1440000"/>
            </a:xfrm>
            <a:prstGeom prst="rect">
              <a:avLst/>
            </a:prstGeom>
          </p:spPr>
        </p:pic>
        <p:pic>
          <p:nvPicPr>
            <p:cNvPr id="351" name="图片 350" descr="图片包含 窗户, 室内, 房间, 看着&#10;&#10;描述已自动生成">
              <a:extLst>
                <a:ext uri="{FF2B5EF4-FFF2-40B4-BE49-F238E27FC236}">
                  <a16:creationId xmlns:a16="http://schemas.microsoft.com/office/drawing/2014/main" id="{015CF1DF-ED10-8100-5655-C7878E55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370" y="19680180"/>
              <a:ext cx="1440000" cy="1440000"/>
            </a:xfrm>
            <a:prstGeom prst="rect">
              <a:avLst/>
            </a:prstGeom>
          </p:spPr>
        </p:pic>
        <p:pic>
          <p:nvPicPr>
            <p:cNvPr id="355" name="图片 354" descr="图片包含 窗户, 室内, 人, 男人&#10;&#10;描述已自动生成">
              <a:extLst>
                <a:ext uri="{FF2B5EF4-FFF2-40B4-BE49-F238E27FC236}">
                  <a16:creationId xmlns:a16="http://schemas.microsoft.com/office/drawing/2014/main" id="{726A7F27-3865-FC6C-D070-0C47AD7A7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7" y="19667480"/>
              <a:ext cx="1440000" cy="1440000"/>
            </a:xfrm>
            <a:prstGeom prst="rect">
              <a:avLst/>
            </a:prstGeom>
          </p:spPr>
        </p:pic>
        <p:pic>
          <p:nvPicPr>
            <p:cNvPr id="359" name="图片 358" descr="图片包含 窗户, 室内, 房间, 看着&#10;&#10;描述已自动生成">
              <a:extLst>
                <a:ext uri="{FF2B5EF4-FFF2-40B4-BE49-F238E27FC236}">
                  <a16:creationId xmlns:a16="http://schemas.microsoft.com/office/drawing/2014/main" id="{7E3E8809-CAAF-62BE-5275-99CBDAE5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978" y="19669359"/>
              <a:ext cx="1440000" cy="1440000"/>
            </a:xfrm>
            <a:prstGeom prst="rect">
              <a:avLst/>
            </a:prstGeom>
          </p:spPr>
        </p:pic>
        <p:pic>
          <p:nvPicPr>
            <p:cNvPr id="363" name="图片 362" descr="图片包含 游戏机, 男人&#10;&#10;描述已自动生成">
              <a:extLst>
                <a:ext uri="{FF2B5EF4-FFF2-40B4-BE49-F238E27FC236}">
                  <a16:creationId xmlns:a16="http://schemas.microsoft.com/office/drawing/2014/main" id="{151AB718-92AB-BC41-C39D-ACC5FB12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08" y="19660790"/>
              <a:ext cx="1440000" cy="1440000"/>
            </a:xfrm>
            <a:prstGeom prst="rect">
              <a:avLst/>
            </a:prstGeom>
          </p:spPr>
        </p:pic>
        <p:pic>
          <p:nvPicPr>
            <p:cNvPr id="367" name="图片 366" descr="卡通人物&#10;&#10;中度可信度描述已自动生成">
              <a:extLst>
                <a:ext uri="{FF2B5EF4-FFF2-40B4-BE49-F238E27FC236}">
                  <a16:creationId xmlns:a16="http://schemas.microsoft.com/office/drawing/2014/main" id="{EB7DB730-DACF-98E6-3DF4-A103D15C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071" y="19667480"/>
              <a:ext cx="1440000" cy="1440000"/>
            </a:xfrm>
            <a:prstGeom prst="rect">
              <a:avLst/>
            </a:prstGeom>
          </p:spPr>
        </p:pic>
        <p:pic>
          <p:nvPicPr>
            <p:cNvPr id="371" name="图片 370" descr="人在电视前&#10;&#10;中度可信度描述已自动生成">
              <a:extLst>
                <a:ext uri="{FF2B5EF4-FFF2-40B4-BE49-F238E27FC236}">
                  <a16:creationId xmlns:a16="http://schemas.microsoft.com/office/drawing/2014/main" id="{40AF5C8A-92A8-84CA-EB57-FE81CBDB2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2718" y="19632546"/>
              <a:ext cx="1440000" cy="1440000"/>
            </a:xfrm>
            <a:prstGeom prst="rect">
              <a:avLst/>
            </a:prstGeom>
          </p:spPr>
        </p:pic>
        <p:pic>
          <p:nvPicPr>
            <p:cNvPr id="375" name="图片 374" descr="女人在唱歌&#10;&#10;中度可信度描述已自动生成">
              <a:extLst>
                <a:ext uri="{FF2B5EF4-FFF2-40B4-BE49-F238E27FC236}">
                  <a16:creationId xmlns:a16="http://schemas.microsoft.com/office/drawing/2014/main" id="{6DD8310B-AA98-5884-87D7-4015B8654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579" y="19638100"/>
              <a:ext cx="1440000" cy="1440000"/>
            </a:xfrm>
            <a:prstGeom prst="rect">
              <a:avLst/>
            </a:prstGeom>
          </p:spPr>
        </p:pic>
        <p:pic>
          <p:nvPicPr>
            <p:cNvPr id="379" name="图片 378" descr="人在电视前&#10;&#10;中度可信度描述已自动生成">
              <a:extLst>
                <a:ext uri="{FF2B5EF4-FFF2-40B4-BE49-F238E27FC236}">
                  <a16:creationId xmlns:a16="http://schemas.microsoft.com/office/drawing/2014/main" id="{12A183A0-047A-D24B-1BB7-EAB0A746F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7255" y="19632453"/>
              <a:ext cx="1440000" cy="1440000"/>
            </a:xfrm>
            <a:prstGeom prst="rect">
              <a:avLst/>
            </a:prstGeom>
          </p:spPr>
        </p:pic>
        <p:pic>
          <p:nvPicPr>
            <p:cNvPr id="383" name="图片 382" descr="图片包含 游戏机, 女人&#10;&#10;描述已自动生成">
              <a:extLst>
                <a:ext uri="{FF2B5EF4-FFF2-40B4-BE49-F238E27FC236}">
                  <a16:creationId xmlns:a16="http://schemas.microsoft.com/office/drawing/2014/main" id="{E140F910-13C8-5931-9C36-DF6CC928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673" y="19622794"/>
              <a:ext cx="1440000" cy="1440000"/>
            </a:xfrm>
            <a:prstGeom prst="rect">
              <a:avLst/>
            </a:prstGeom>
          </p:spPr>
        </p:pic>
        <p:pic>
          <p:nvPicPr>
            <p:cNvPr id="387" name="图片 386" descr="卡通人物&#10;&#10;低可信度描述已自动生成">
              <a:extLst>
                <a:ext uri="{FF2B5EF4-FFF2-40B4-BE49-F238E27FC236}">
                  <a16:creationId xmlns:a16="http://schemas.microsoft.com/office/drawing/2014/main" id="{28B88AC0-C060-3E63-8432-37A9F187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8054" y="19622794"/>
              <a:ext cx="1440000" cy="1440000"/>
            </a:xfrm>
            <a:prstGeom prst="rect">
              <a:avLst/>
            </a:prstGeom>
          </p:spPr>
        </p:pic>
        <p:pic>
          <p:nvPicPr>
            <p:cNvPr id="391" name="图片 390" descr="图片包含 跳舞, 运动, 播放, 男人&#10;&#10;描述已自动生成">
              <a:extLst>
                <a:ext uri="{FF2B5EF4-FFF2-40B4-BE49-F238E27FC236}">
                  <a16:creationId xmlns:a16="http://schemas.microsoft.com/office/drawing/2014/main" id="{FBEFDFF2-0BD8-CA3A-FC47-772020B8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458" y="21119963"/>
              <a:ext cx="1440000" cy="1440000"/>
            </a:xfrm>
            <a:prstGeom prst="rect">
              <a:avLst/>
            </a:prstGeom>
          </p:spPr>
        </p:pic>
        <p:pic>
          <p:nvPicPr>
            <p:cNvPr id="395" name="图片 394" descr="一群人在房间内玩体感游戏&#10;&#10;中度可信度描述已自动生成">
              <a:extLst>
                <a:ext uri="{FF2B5EF4-FFF2-40B4-BE49-F238E27FC236}">
                  <a16:creationId xmlns:a16="http://schemas.microsoft.com/office/drawing/2014/main" id="{35596342-0DC5-9E7F-3E73-8293D98F3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1" y="21113112"/>
              <a:ext cx="1440000" cy="1440000"/>
            </a:xfrm>
            <a:prstGeom prst="rect">
              <a:avLst/>
            </a:prstGeom>
          </p:spPr>
        </p:pic>
        <p:pic>
          <p:nvPicPr>
            <p:cNvPr id="399" name="图片 398" descr="图片包含 人, 男人, 播放, 女人&#10;&#10;描述已自动生成">
              <a:extLst>
                <a:ext uri="{FF2B5EF4-FFF2-40B4-BE49-F238E27FC236}">
                  <a16:creationId xmlns:a16="http://schemas.microsoft.com/office/drawing/2014/main" id="{42A08029-2EB4-7779-DD04-C2A5EA09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062" y="21113112"/>
              <a:ext cx="1440000" cy="1440000"/>
            </a:xfrm>
            <a:prstGeom prst="rect">
              <a:avLst/>
            </a:prstGeom>
          </p:spPr>
        </p:pic>
        <p:pic>
          <p:nvPicPr>
            <p:cNvPr id="404" name="图片 403" descr="图片包含 游戏机&#10;&#10;描述已自动生成">
              <a:extLst>
                <a:ext uri="{FF2B5EF4-FFF2-40B4-BE49-F238E27FC236}">
                  <a16:creationId xmlns:a16="http://schemas.microsoft.com/office/drawing/2014/main" id="{7B02AC18-D538-D45F-898B-9F6408E8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241" y="21062794"/>
              <a:ext cx="1440000" cy="1440000"/>
            </a:xfrm>
            <a:prstGeom prst="rect">
              <a:avLst/>
            </a:prstGeom>
          </p:spPr>
        </p:pic>
        <p:pic>
          <p:nvPicPr>
            <p:cNvPr id="406" name="图片 405" descr="图片包含 游戏机, 女人, 播放&#10;&#10;描述已自动生成">
              <a:extLst>
                <a:ext uri="{FF2B5EF4-FFF2-40B4-BE49-F238E27FC236}">
                  <a16:creationId xmlns:a16="http://schemas.microsoft.com/office/drawing/2014/main" id="{BAFD6B7B-0019-55E3-8032-7299DE67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120" y="21062794"/>
              <a:ext cx="1440000" cy="1440000"/>
            </a:xfrm>
            <a:prstGeom prst="rect">
              <a:avLst/>
            </a:prstGeom>
          </p:spPr>
        </p:pic>
        <p:pic>
          <p:nvPicPr>
            <p:cNvPr id="408" name="图片 407" descr="人的雕塑&#10;&#10;描述已自动生成">
              <a:extLst>
                <a:ext uri="{FF2B5EF4-FFF2-40B4-BE49-F238E27FC236}">
                  <a16:creationId xmlns:a16="http://schemas.microsoft.com/office/drawing/2014/main" id="{5D5EE769-9611-030E-7403-E237A5B8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253" y="21065912"/>
              <a:ext cx="1440000" cy="1440000"/>
            </a:xfrm>
            <a:prstGeom prst="rect">
              <a:avLst/>
            </a:prstGeom>
          </p:spPr>
        </p:pic>
        <p:pic>
          <p:nvPicPr>
            <p:cNvPr id="410" name="图片 409" descr="人站在建筑前&#10;&#10;中度可信度描述已自动生成">
              <a:extLst>
                <a:ext uri="{FF2B5EF4-FFF2-40B4-BE49-F238E27FC236}">
                  <a16:creationId xmlns:a16="http://schemas.microsoft.com/office/drawing/2014/main" id="{B0D8A537-F21C-10BE-2DEF-74B107D2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380" y="21067435"/>
              <a:ext cx="1440000" cy="1440000"/>
            </a:xfrm>
            <a:prstGeom prst="rect">
              <a:avLst/>
            </a:prstGeom>
          </p:spPr>
        </p:pic>
        <p:pic>
          <p:nvPicPr>
            <p:cNvPr id="412" name="图片 411" descr="图片包含 户外, 建筑, 砖, 走&#10;&#10;描述已自动生成">
              <a:extLst>
                <a:ext uri="{FF2B5EF4-FFF2-40B4-BE49-F238E27FC236}">
                  <a16:creationId xmlns:a16="http://schemas.microsoft.com/office/drawing/2014/main" id="{8BADB3A2-6CB1-4F79-C6BE-352684F3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2629" y="21069183"/>
              <a:ext cx="1440000" cy="1440000"/>
            </a:xfrm>
            <a:prstGeom prst="rect">
              <a:avLst/>
            </a:prstGeom>
          </p:spPr>
        </p:pic>
        <p:pic>
          <p:nvPicPr>
            <p:cNvPr id="414" name="图片 413" descr="图片包含 游戏机, 女人&#10;&#10;描述已自动生成">
              <a:extLst>
                <a:ext uri="{FF2B5EF4-FFF2-40B4-BE49-F238E27FC236}">
                  <a16:creationId xmlns:a16="http://schemas.microsoft.com/office/drawing/2014/main" id="{F1EF1DD6-F36A-315F-7913-D5E10513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3621" y="21092624"/>
              <a:ext cx="1440000" cy="1440000"/>
            </a:xfrm>
            <a:prstGeom prst="rect">
              <a:avLst/>
            </a:prstGeom>
          </p:spPr>
        </p:pic>
        <p:pic>
          <p:nvPicPr>
            <p:cNvPr id="416" name="图片 415" descr="卡通人物&#10;&#10;低可信度描述已自动生成">
              <a:extLst>
                <a:ext uri="{FF2B5EF4-FFF2-40B4-BE49-F238E27FC236}">
                  <a16:creationId xmlns:a16="http://schemas.microsoft.com/office/drawing/2014/main" id="{44CF5366-958E-E72E-A84B-A4AAED37D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8614" y="21039879"/>
              <a:ext cx="1440000" cy="1440000"/>
            </a:xfrm>
            <a:prstGeom prst="rect">
              <a:avLst/>
            </a:prstGeom>
          </p:spPr>
        </p:pic>
        <p:pic>
          <p:nvPicPr>
            <p:cNvPr id="14" name="图片 13" descr="人在玩棒球&#10;&#10;中度可信度描述已自动生成">
              <a:extLst>
                <a:ext uri="{FF2B5EF4-FFF2-40B4-BE49-F238E27FC236}">
                  <a16:creationId xmlns:a16="http://schemas.microsoft.com/office/drawing/2014/main" id="{0D1FF343-02BE-B7A2-C4F4-7B073FF9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23" y="1010016"/>
              <a:ext cx="1440000" cy="1440000"/>
            </a:xfrm>
            <a:prstGeom prst="rect">
              <a:avLst/>
            </a:prstGeom>
          </p:spPr>
        </p:pic>
        <p:pic>
          <p:nvPicPr>
            <p:cNvPr id="15" name="图片 14" descr="棒球选手准备挥棒&#10;&#10;描述已自动生成">
              <a:extLst>
                <a:ext uri="{FF2B5EF4-FFF2-40B4-BE49-F238E27FC236}">
                  <a16:creationId xmlns:a16="http://schemas.microsoft.com/office/drawing/2014/main" id="{A470B65F-8809-2546-C91E-0F6DB72B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3" y="1011246"/>
              <a:ext cx="1440000" cy="1440000"/>
            </a:xfrm>
            <a:prstGeom prst="rect">
              <a:avLst/>
            </a:prstGeom>
          </p:spPr>
        </p:pic>
        <p:pic>
          <p:nvPicPr>
            <p:cNvPr id="16" name="图片 15" descr="图片包含 游戏机&#10;&#10;描述已自动生成">
              <a:extLst>
                <a:ext uri="{FF2B5EF4-FFF2-40B4-BE49-F238E27FC236}">
                  <a16:creationId xmlns:a16="http://schemas.microsoft.com/office/drawing/2014/main" id="{A98A12BE-1897-DCA0-5CBD-89F70AC0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383" y="1008188"/>
              <a:ext cx="1440000" cy="1440000"/>
            </a:xfrm>
            <a:prstGeom prst="rect">
              <a:avLst/>
            </a:prstGeom>
          </p:spPr>
        </p:pic>
        <p:pic>
          <p:nvPicPr>
            <p:cNvPr id="17" name="图片 16" descr="图片包含 橙子, 游戏机, 棒球, 球&#10;&#10;描述已自动生成">
              <a:extLst>
                <a:ext uri="{FF2B5EF4-FFF2-40B4-BE49-F238E27FC236}">
                  <a16:creationId xmlns:a16="http://schemas.microsoft.com/office/drawing/2014/main" id="{AFF44744-8F96-E97F-5BB8-FD3CF5DE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223" y="1009135"/>
              <a:ext cx="1440000" cy="1440000"/>
            </a:xfrm>
            <a:prstGeom prst="rect">
              <a:avLst/>
            </a:prstGeom>
          </p:spPr>
        </p:pic>
        <p:pic>
          <p:nvPicPr>
            <p:cNvPr id="18" name="图片 17" descr="男人在打棒球&#10;&#10;中度可信度描述已自动生成">
              <a:extLst>
                <a:ext uri="{FF2B5EF4-FFF2-40B4-BE49-F238E27FC236}">
                  <a16:creationId xmlns:a16="http://schemas.microsoft.com/office/drawing/2014/main" id="{9F8A9D38-1906-09E7-D625-E4B920CA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796" y="1017463"/>
              <a:ext cx="1440000" cy="1440000"/>
            </a:xfrm>
            <a:prstGeom prst="rect">
              <a:avLst/>
            </a:prstGeom>
          </p:spPr>
        </p:pic>
        <p:pic>
          <p:nvPicPr>
            <p:cNvPr id="19" name="图片 18" descr="卡通人物&#10;&#10;中度可信度描述已自动生成">
              <a:extLst>
                <a:ext uri="{FF2B5EF4-FFF2-40B4-BE49-F238E27FC236}">
                  <a16:creationId xmlns:a16="http://schemas.microsoft.com/office/drawing/2014/main" id="{0E95684F-51C3-E0F1-EFF0-97D2370D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365" y="995224"/>
              <a:ext cx="1440000" cy="1440000"/>
            </a:xfrm>
            <a:prstGeom prst="rect">
              <a:avLst/>
            </a:prstGeom>
          </p:spPr>
        </p:pic>
        <p:pic>
          <p:nvPicPr>
            <p:cNvPr id="21" name="图片 20" descr="卡通人物&#10;&#10;低可信度描述已自动生成">
              <a:extLst>
                <a:ext uri="{FF2B5EF4-FFF2-40B4-BE49-F238E27FC236}">
                  <a16:creationId xmlns:a16="http://schemas.microsoft.com/office/drawing/2014/main" id="{A30CC598-A150-3674-813E-9795A95EA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7877" y="992234"/>
              <a:ext cx="1440000" cy="1440000"/>
            </a:xfrm>
            <a:prstGeom prst="rect">
              <a:avLst/>
            </a:prstGeom>
          </p:spPr>
        </p:pic>
        <p:pic>
          <p:nvPicPr>
            <p:cNvPr id="22" name="图片 21" descr="男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5F7EE5F8-0956-CAAC-3F4C-CA2A034D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544" y="1003194"/>
              <a:ext cx="1440000" cy="1440000"/>
            </a:xfrm>
            <a:prstGeom prst="rect">
              <a:avLst/>
            </a:prstGeom>
          </p:spPr>
        </p:pic>
        <p:pic>
          <p:nvPicPr>
            <p:cNvPr id="23" name="图片 22" descr="图片包含 围栏, 户外, 体育, 站&#10;&#10;描述已自动生成">
              <a:extLst>
                <a:ext uri="{FF2B5EF4-FFF2-40B4-BE49-F238E27FC236}">
                  <a16:creationId xmlns:a16="http://schemas.microsoft.com/office/drawing/2014/main" id="{5C71E37E-50EC-B1F3-3186-3C50B8A73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416" y="995224"/>
              <a:ext cx="1440000" cy="1440000"/>
            </a:xfrm>
            <a:prstGeom prst="rect">
              <a:avLst/>
            </a:prstGeom>
          </p:spPr>
        </p:pic>
        <p:pic>
          <p:nvPicPr>
            <p:cNvPr id="25" name="图片 24" descr="图片包含 围栏, 户外, 体育, 站&#10;&#10;描述已自动生成">
              <a:extLst>
                <a:ext uri="{FF2B5EF4-FFF2-40B4-BE49-F238E27FC236}">
                  <a16:creationId xmlns:a16="http://schemas.microsoft.com/office/drawing/2014/main" id="{D8D00FA7-B953-5C22-E8CD-07F30305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354" y="1003194"/>
              <a:ext cx="1440000" cy="1440000"/>
            </a:xfrm>
            <a:prstGeom prst="rect">
              <a:avLst/>
            </a:prstGeom>
          </p:spPr>
        </p:pic>
        <p:pic>
          <p:nvPicPr>
            <p:cNvPr id="26" name="图片 25" descr="卡通人物&#10;&#10;低可信度描述已自动生成">
              <a:extLst>
                <a:ext uri="{FF2B5EF4-FFF2-40B4-BE49-F238E27FC236}">
                  <a16:creationId xmlns:a16="http://schemas.microsoft.com/office/drawing/2014/main" id="{F9D26795-299D-BEBC-E17C-C417C9E3F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674" y="2448786"/>
              <a:ext cx="1440000" cy="1440000"/>
            </a:xfrm>
            <a:prstGeom prst="rect">
              <a:avLst/>
            </a:prstGeom>
          </p:spPr>
        </p:pic>
        <p:pic>
          <p:nvPicPr>
            <p:cNvPr id="27" name="图片 26" descr="打棒球的人&#10;&#10;描述已自动生成">
              <a:extLst>
                <a:ext uri="{FF2B5EF4-FFF2-40B4-BE49-F238E27FC236}">
                  <a16:creationId xmlns:a16="http://schemas.microsoft.com/office/drawing/2014/main" id="{2EC2E52A-07C1-1E21-BE3F-31F9210A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7" y="2450016"/>
              <a:ext cx="1440000" cy="1440000"/>
            </a:xfrm>
            <a:prstGeom prst="rect">
              <a:avLst/>
            </a:prstGeom>
          </p:spPr>
        </p:pic>
        <p:pic>
          <p:nvPicPr>
            <p:cNvPr id="29" name="图片 28" descr="打棒球的人&#10;&#10;描述已自动生成">
              <a:extLst>
                <a:ext uri="{FF2B5EF4-FFF2-40B4-BE49-F238E27FC236}">
                  <a16:creationId xmlns:a16="http://schemas.microsoft.com/office/drawing/2014/main" id="{83971256-41EA-0EAD-8948-C2D0F67F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84" y="2448786"/>
              <a:ext cx="1440000" cy="1440000"/>
            </a:xfrm>
            <a:prstGeom prst="rect">
              <a:avLst/>
            </a:prstGeom>
          </p:spPr>
        </p:pic>
        <p:pic>
          <p:nvPicPr>
            <p:cNvPr id="30" name="图片 29" descr="打棒球的人&#10;&#10;描述已自动生成">
              <a:extLst>
                <a:ext uri="{FF2B5EF4-FFF2-40B4-BE49-F238E27FC236}">
                  <a16:creationId xmlns:a16="http://schemas.microsoft.com/office/drawing/2014/main" id="{05CA3BEC-69D3-E480-737E-1F826843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985" y="2448786"/>
              <a:ext cx="1440000" cy="1440000"/>
            </a:xfrm>
            <a:prstGeom prst="rect">
              <a:avLst/>
            </a:prstGeom>
          </p:spPr>
        </p:pic>
        <p:pic>
          <p:nvPicPr>
            <p:cNvPr id="31" name="图片 30" descr="图片包含 播放器, 棒球, 球, 女人&#10;&#10;描述已自动生成">
              <a:extLst>
                <a:ext uri="{FF2B5EF4-FFF2-40B4-BE49-F238E27FC236}">
                  <a16:creationId xmlns:a16="http://schemas.microsoft.com/office/drawing/2014/main" id="{0ABBC5BB-710B-5BED-0AB9-9AED3ACC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84" y="2449843"/>
              <a:ext cx="1440000" cy="1440000"/>
            </a:xfrm>
            <a:prstGeom prst="rect">
              <a:avLst/>
            </a:prstGeom>
          </p:spPr>
        </p:pic>
        <p:pic>
          <p:nvPicPr>
            <p:cNvPr id="33" name="图片 32" descr="棒球选手举起球棒&#10;&#10;中度可信度描述已自动生成">
              <a:extLst>
                <a:ext uri="{FF2B5EF4-FFF2-40B4-BE49-F238E27FC236}">
                  <a16:creationId xmlns:a16="http://schemas.microsoft.com/office/drawing/2014/main" id="{A65BA057-3D32-FE14-88E4-C66CE57FE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96" y="2441865"/>
              <a:ext cx="1440000" cy="1440000"/>
            </a:xfrm>
            <a:prstGeom prst="rect">
              <a:avLst/>
            </a:prstGeom>
          </p:spPr>
        </p:pic>
        <p:pic>
          <p:nvPicPr>
            <p:cNvPr id="34" name="图片 33" descr="棒球选手拿着球棒的男人&#10;&#10;中度可信度描述已自动生成">
              <a:extLst>
                <a:ext uri="{FF2B5EF4-FFF2-40B4-BE49-F238E27FC236}">
                  <a16:creationId xmlns:a16="http://schemas.microsoft.com/office/drawing/2014/main" id="{1B35D765-AC74-E5CF-01B2-D8A3B2BF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49" y="2438315"/>
              <a:ext cx="1440000" cy="1440000"/>
            </a:xfrm>
            <a:prstGeom prst="rect">
              <a:avLst/>
            </a:prstGeom>
          </p:spPr>
        </p:pic>
        <p:pic>
          <p:nvPicPr>
            <p:cNvPr id="35" name="图片 34" descr="卡通人物&#10;&#10;中度可信度描述已自动生成">
              <a:extLst>
                <a:ext uri="{FF2B5EF4-FFF2-40B4-BE49-F238E27FC236}">
                  <a16:creationId xmlns:a16="http://schemas.microsoft.com/office/drawing/2014/main" id="{43D61BFD-2827-FC0D-0B10-D060F42FF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611" y="2427426"/>
              <a:ext cx="1440000" cy="1440000"/>
            </a:xfrm>
            <a:prstGeom prst="rect">
              <a:avLst/>
            </a:prstGeom>
          </p:spPr>
        </p:pic>
        <p:pic>
          <p:nvPicPr>
            <p:cNvPr id="37" name="图片 36" descr="棒球选手拿着球棒的男人&#10;&#10;中度可信度描述已自动生成">
              <a:extLst>
                <a:ext uri="{FF2B5EF4-FFF2-40B4-BE49-F238E27FC236}">
                  <a16:creationId xmlns:a16="http://schemas.microsoft.com/office/drawing/2014/main" id="{07B4C60A-C382-6A90-4CF3-43802F49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2782" y="2437341"/>
              <a:ext cx="1440000" cy="1440000"/>
            </a:xfrm>
            <a:prstGeom prst="rect">
              <a:avLst/>
            </a:prstGeom>
          </p:spPr>
        </p:pic>
        <p:pic>
          <p:nvPicPr>
            <p:cNvPr id="38" name="图片 37" descr="卡通人物&#10;&#10;中度可信度描述已自动生成">
              <a:extLst>
                <a:ext uri="{FF2B5EF4-FFF2-40B4-BE49-F238E27FC236}">
                  <a16:creationId xmlns:a16="http://schemas.microsoft.com/office/drawing/2014/main" id="{120CB6F9-FA14-A1D2-D039-974638FD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441" y="2419395"/>
              <a:ext cx="1440000" cy="14400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74F00D0-3FA2-2514-90B1-EEDBAD13E2DB}"/>
                </a:ext>
              </a:extLst>
            </p:cNvPr>
            <p:cNvSpPr txBox="1"/>
            <p:nvPr/>
          </p:nvSpPr>
          <p:spPr>
            <a:xfrm>
              <a:off x="227686" y="366730"/>
              <a:ext cx="110807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输入图片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80CE3CD-0002-90DE-95C4-AAD13AA0C59E}"/>
                </a:ext>
              </a:extLst>
            </p:cNvPr>
            <p:cNvSpPr txBox="1"/>
            <p:nvPr/>
          </p:nvSpPr>
          <p:spPr>
            <a:xfrm>
              <a:off x="1777306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17F1A4C-CF3A-C236-0987-A6E45CF678B6}"/>
                </a:ext>
              </a:extLst>
            </p:cNvPr>
            <p:cNvSpPr txBox="1"/>
            <p:nvPr/>
          </p:nvSpPr>
          <p:spPr>
            <a:xfrm>
              <a:off x="3367054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15FD793-499B-804B-18B5-29C8F1AF5878}"/>
                </a:ext>
              </a:extLst>
            </p:cNvPr>
            <p:cNvSpPr txBox="1"/>
            <p:nvPr/>
          </p:nvSpPr>
          <p:spPr>
            <a:xfrm>
              <a:off x="4657937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6411573-40AB-3F07-1224-E38A29D4A0C8}"/>
                </a:ext>
              </a:extLst>
            </p:cNvPr>
            <p:cNvSpPr txBox="1"/>
            <p:nvPr/>
          </p:nvSpPr>
          <p:spPr>
            <a:xfrm>
              <a:off x="6247685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007B958-5E50-EE9F-3DDC-CFF38E1B2E49}"/>
                </a:ext>
              </a:extLst>
            </p:cNvPr>
            <p:cNvSpPr txBox="1"/>
            <p:nvPr/>
          </p:nvSpPr>
          <p:spPr>
            <a:xfrm>
              <a:off x="2377986" y="182064"/>
              <a:ext cx="137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摄像机视角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BD1D953-4A8E-FB27-96D8-01D1E210E055}"/>
                </a:ext>
              </a:extLst>
            </p:cNvPr>
            <p:cNvSpPr txBox="1"/>
            <p:nvPr/>
          </p:nvSpPr>
          <p:spPr>
            <a:xfrm>
              <a:off x="5306864" y="182064"/>
              <a:ext cx="11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侧面视角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CDABA09-FDE3-D35D-331A-AF4513422EE0}"/>
                </a:ext>
              </a:extLst>
            </p:cNvPr>
            <p:cNvSpPr txBox="1"/>
            <p:nvPr/>
          </p:nvSpPr>
          <p:spPr>
            <a:xfrm>
              <a:off x="7511946" y="366730"/>
              <a:ext cx="110807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输入图片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100FAF4-E89D-38E6-51E9-A3424CF29F22}"/>
                </a:ext>
              </a:extLst>
            </p:cNvPr>
            <p:cNvSpPr txBox="1"/>
            <p:nvPr/>
          </p:nvSpPr>
          <p:spPr>
            <a:xfrm>
              <a:off x="9061566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3F3C3C7-3753-C54D-DCA1-C387CCFCCFBD}"/>
                </a:ext>
              </a:extLst>
            </p:cNvPr>
            <p:cNvSpPr txBox="1"/>
            <p:nvPr/>
          </p:nvSpPr>
          <p:spPr>
            <a:xfrm>
              <a:off x="10651314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3E59850-886D-E789-0DFB-253D385AB710}"/>
                </a:ext>
              </a:extLst>
            </p:cNvPr>
            <p:cNvSpPr txBox="1"/>
            <p:nvPr/>
          </p:nvSpPr>
          <p:spPr>
            <a:xfrm>
              <a:off x="11942197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2D0440F-362B-16E9-4C07-03B37AF4F7CD}"/>
                </a:ext>
              </a:extLst>
            </p:cNvPr>
            <p:cNvSpPr txBox="1"/>
            <p:nvPr/>
          </p:nvSpPr>
          <p:spPr>
            <a:xfrm>
              <a:off x="13531945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19533C2-CD8C-EB0F-7D98-DD36E8F5391A}"/>
                </a:ext>
              </a:extLst>
            </p:cNvPr>
            <p:cNvSpPr txBox="1"/>
            <p:nvPr/>
          </p:nvSpPr>
          <p:spPr>
            <a:xfrm>
              <a:off x="9662246" y="182064"/>
              <a:ext cx="137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摄像机视角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0AEBBBC-2F68-508A-4CE7-6A8B5AB4940E}"/>
                </a:ext>
              </a:extLst>
            </p:cNvPr>
            <p:cNvSpPr txBox="1"/>
            <p:nvPr/>
          </p:nvSpPr>
          <p:spPr>
            <a:xfrm>
              <a:off x="12591124" y="182064"/>
              <a:ext cx="11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侧面视角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3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1095</TotalTime>
  <Words>21</Words>
  <Application>Microsoft Office PowerPoint</Application>
  <PresentationFormat>自定义</PresentationFormat>
  <Paragraphs>15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宋体</vt:lpstr>
      <vt:lpstr>Arial</vt:lpstr>
      <vt:lpstr>Calibri</vt:lpstr>
      <vt:lpstr>Calibri Light</vt:lpstr>
      <vt:lpstr>Times New Roman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 超凡</dc:creator>
  <cp:lastModifiedBy>超凡 霍</cp:lastModifiedBy>
  <cp:revision>101</cp:revision>
  <dcterms:created xsi:type="dcterms:W3CDTF">2022-12-24T06:32:13Z</dcterms:created>
  <dcterms:modified xsi:type="dcterms:W3CDTF">2024-04-19T06:14:30Z</dcterms:modified>
</cp:coreProperties>
</file>